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7" r:id="rId2"/>
    <p:sldId id="258" r:id="rId3"/>
    <p:sldId id="341" r:id="rId4"/>
    <p:sldId id="387" r:id="rId5"/>
    <p:sldId id="368" r:id="rId6"/>
    <p:sldId id="388" r:id="rId7"/>
    <p:sldId id="374" r:id="rId8"/>
    <p:sldId id="389" r:id="rId9"/>
    <p:sldId id="306" r:id="rId10"/>
    <p:sldId id="372" r:id="rId11"/>
    <p:sldId id="383" r:id="rId12"/>
    <p:sldId id="375" r:id="rId13"/>
    <p:sldId id="393" r:id="rId14"/>
    <p:sldId id="394" r:id="rId15"/>
    <p:sldId id="395" r:id="rId16"/>
    <p:sldId id="377" r:id="rId17"/>
    <p:sldId id="390" r:id="rId18"/>
    <p:sldId id="384" r:id="rId19"/>
    <p:sldId id="391" r:id="rId20"/>
    <p:sldId id="385" r:id="rId21"/>
    <p:sldId id="392" r:id="rId22"/>
    <p:sldId id="386" r:id="rId23"/>
    <p:sldId id="3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E36"/>
    <a:srgbClr val="262B2E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8" autoAdjust="0"/>
    <p:restoredTop sz="86599" autoAdjust="0"/>
  </p:normalViewPr>
  <p:slideViewPr>
    <p:cSldViewPr snapToGrid="0">
      <p:cViewPr varScale="1">
        <p:scale>
          <a:sx n="110" d="100"/>
          <a:sy n="110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39E332-24DB-4881-B015-DDA646850A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7AD0F32-5CD3-45B6-941F-064435C625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Goals</a:t>
          </a:r>
        </a:p>
      </dgm:t>
    </dgm:pt>
    <dgm:pt modelId="{4904C72D-12D5-4D71-8493-61FC1F596AB3}" type="parTrans" cxnId="{0BE814F2-FEAE-48BC-B919-089E2A3584CE}">
      <dgm:prSet/>
      <dgm:spPr/>
      <dgm:t>
        <a:bodyPr/>
        <a:lstStyle/>
        <a:p>
          <a:endParaRPr lang="en-US"/>
        </a:p>
      </dgm:t>
    </dgm:pt>
    <dgm:pt modelId="{8E362474-721B-4CF2-B517-99203EA520E2}" type="sibTrans" cxnId="{0BE814F2-FEAE-48BC-B919-089E2A3584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86CDA3-584E-43D0-AE94-FA0C55556B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Compliance needs</a:t>
          </a:r>
        </a:p>
      </dgm:t>
    </dgm:pt>
    <dgm:pt modelId="{C0548576-B8A5-4EC8-AF4D-A27C9BE94F63}" type="parTrans" cxnId="{3C188EA0-F86D-4D33-8A39-87835926D0C2}">
      <dgm:prSet/>
      <dgm:spPr/>
      <dgm:t>
        <a:bodyPr/>
        <a:lstStyle/>
        <a:p>
          <a:endParaRPr lang="en-US"/>
        </a:p>
      </dgm:t>
    </dgm:pt>
    <dgm:pt modelId="{66103F6D-CA5F-44D2-99BC-942C380C2DBA}" type="sibTrans" cxnId="{3C188EA0-F86D-4D33-8A39-87835926D0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3E4FFB-5F29-47EA-91CA-089A28A0E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Business/industry specific threats</a:t>
          </a:r>
        </a:p>
      </dgm:t>
    </dgm:pt>
    <dgm:pt modelId="{6784C5DE-3D25-4E0F-BA96-29A48B8E511A}" type="parTrans" cxnId="{6F887CAE-FCEF-45DB-866D-3EA69F41BAE5}">
      <dgm:prSet/>
      <dgm:spPr/>
      <dgm:t>
        <a:bodyPr/>
        <a:lstStyle/>
        <a:p>
          <a:endParaRPr lang="en-US"/>
        </a:p>
      </dgm:t>
    </dgm:pt>
    <dgm:pt modelId="{0162DEC3-2861-423A-94FB-8E8994CC3A38}" type="sibTrans" cxnId="{6F887CAE-FCEF-45DB-866D-3EA69F41BA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02BA0F-850A-42FB-9187-350FC38E59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Flexibility </a:t>
          </a:r>
        </a:p>
      </dgm:t>
    </dgm:pt>
    <dgm:pt modelId="{E2B69B5B-7136-4849-9AEB-248F70AD9F90}" type="parTrans" cxnId="{456A6477-9496-45A4-80A4-35ED5B31971E}">
      <dgm:prSet/>
      <dgm:spPr/>
      <dgm:t>
        <a:bodyPr/>
        <a:lstStyle/>
        <a:p>
          <a:endParaRPr lang="en-US"/>
        </a:p>
      </dgm:t>
    </dgm:pt>
    <dgm:pt modelId="{3AF4CF49-DF0B-482E-8F33-ABAA729DA57B}" type="sibTrans" cxnId="{456A6477-9496-45A4-80A4-35ED5B3197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6268F1-0035-42F7-9758-C56B3008DF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Budget transparency</a:t>
          </a:r>
        </a:p>
      </dgm:t>
    </dgm:pt>
    <dgm:pt modelId="{DD361979-1C44-4E32-B0D6-3A43B35E2274}" type="parTrans" cxnId="{11FC65C2-43D4-4549-84DF-392D7A80E4FC}">
      <dgm:prSet/>
      <dgm:spPr/>
      <dgm:t>
        <a:bodyPr/>
        <a:lstStyle/>
        <a:p>
          <a:endParaRPr lang="en-US"/>
        </a:p>
      </dgm:t>
    </dgm:pt>
    <dgm:pt modelId="{1A7EAB06-F6A2-4E8C-9DE2-9B0FB44AD3EC}" type="sibTrans" cxnId="{11FC65C2-43D4-4549-84DF-392D7A80E4FC}">
      <dgm:prSet/>
      <dgm:spPr/>
      <dgm:t>
        <a:bodyPr/>
        <a:lstStyle/>
        <a:p>
          <a:endParaRPr lang="en-US"/>
        </a:p>
      </dgm:t>
    </dgm:pt>
    <dgm:pt modelId="{DFB87B13-D39D-4D61-AEE0-1068962408B3}" type="pres">
      <dgm:prSet presAssocID="{7539E332-24DB-4881-B015-DDA646850A17}" presName="root" presStyleCnt="0">
        <dgm:presLayoutVars>
          <dgm:dir/>
          <dgm:resizeHandles val="exact"/>
        </dgm:presLayoutVars>
      </dgm:prSet>
      <dgm:spPr/>
    </dgm:pt>
    <dgm:pt modelId="{63F2EABF-14AD-4763-8E92-A9D19278D486}" type="pres">
      <dgm:prSet presAssocID="{E7AD0F32-5CD3-45B6-941F-064435C625AF}" presName="compNode" presStyleCnt="0"/>
      <dgm:spPr/>
    </dgm:pt>
    <dgm:pt modelId="{906A068B-0824-4000-8C57-FF9714175283}" type="pres">
      <dgm:prSet presAssocID="{E7AD0F32-5CD3-45B6-941F-064435C625AF}" presName="bgRect" presStyleLbl="bgShp" presStyleIdx="0" presStyleCnt="5"/>
      <dgm:spPr/>
    </dgm:pt>
    <dgm:pt modelId="{2EA978CE-D06B-4382-9684-DF7BE9C9B95C}" type="pres">
      <dgm:prSet presAssocID="{E7AD0F32-5CD3-45B6-941F-064435C625A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7331953-D244-405F-AE97-089321CA53EE}" type="pres">
      <dgm:prSet presAssocID="{E7AD0F32-5CD3-45B6-941F-064435C625AF}" presName="spaceRect" presStyleCnt="0"/>
      <dgm:spPr/>
    </dgm:pt>
    <dgm:pt modelId="{5C9F1A89-CE8B-41B0-BE9C-DDAEF2C06122}" type="pres">
      <dgm:prSet presAssocID="{E7AD0F32-5CD3-45B6-941F-064435C625AF}" presName="parTx" presStyleLbl="revTx" presStyleIdx="0" presStyleCnt="5">
        <dgm:presLayoutVars>
          <dgm:chMax val="0"/>
          <dgm:chPref val="0"/>
        </dgm:presLayoutVars>
      </dgm:prSet>
      <dgm:spPr/>
    </dgm:pt>
    <dgm:pt modelId="{E173A0EE-2281-4ADA-994B-F4D46F4B0E07}" type="pres">
      <dgm:prSet presAssocID="{8E362474-721B-4CF2-B517-99203EA520E2}" presName="sibTrans" presStyleCnt="0"/>
      <dgm:spPr/>
    </dgm:pt>
    <dgm:pt modelId="{E5E5A4E6-EA2F-4A14-A0C8-6B0911A80E6E}" type="pres">
      <dgm:prSet presAssocID="{BF86CDA3-584E-43D0-AE94-FA0C55556B0C}" presName="compNode" presStyleCnt="0"/>
      <dgm:spPr/>
    </dgm:pt>
    <dgm:pt modelId="{DD879C27-9421-4A7B-8A44-E421BF698379}" type="pres">
      <dgm:prSet presAssocID="{BF86CDA3-584E-43D0-AE94-FA0C55556B0C}" presName="bgRect" presStyleLbl="bgShp" presStyleIdx="1" presStyleCnt="5"/>
      <dgm:spPr/>
    </dgm:pt>
    <dgm:pt modelId="{5CE0DEE3-9AFB-4054-9469-4A566610C42F}" type="pres">
      <dgm:prSet presAssocID="{BF86CDA3-584E-43D0-AE94-FA0C55556B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6CEACE-F609-4DC0-8694-0E426F65161A}" type="pres">
      <dgm:prSet presAssocID="{BF86CDA3-584E-43D0-AE94-FA0C55556B0C}" presName="spaceRect" presStyleCnt="0"/>
      <dgm:spPr/>
    </dgm:pt>
    <dgm:pt modelId="{612C1720-8029-4BE8-8C1A-1E60C869B0B3}" type="pres">
      <dgm:prSet presAssocID="{BF86CDA3-584E-43D0-AE94-FA0C55556B0C}" presName="parTx" presStyleLbl="revTx" presStyleIdx="1" presStyleCnt="5">
        <dgm:presLayoutVars>
          <dgm:chMax val="0"/>
          <dgm:chPref val="0"/>
        </dgm:presLayoutVars>
      </dgm:prSet>
      <dgm:spPr/>
    </dgm:pt>
    <dgm:pt modelId="{C23E5961-7672-47B7-93AA-28F483B81519}" type="pres">
      <dgm:prSet presAssocID="{66103F6D-CA5F-44D2-99BC-942C380C2DBA}" presName="sibTrans" presStyleCnt="0"/>
      <dgm:spPr/>
    </dgm:pt>
    <dgm:pt modelId="{428929BB-CE61-48B6-95A5-91362BB9675A}" type="pres">
      <dgm:prSet presAssocID="{0C3E4FFB-5F29-47EA-91CA-089A28A0E547}" presName="compNode" presStyleCnt="0"/>
      <dgm:spPr/>
    </dgm:pt>
    <dgm:pt modelId="{37CF6454-3F8C-4CE4-A9B0-6256B545425C}" type="pres">
      <dgm:prSet presAssocID="{0C3E4FFB-5F29-47EA-91CA-089A28A0E547}" presName="bgRect" presStyleLbl="bgShp" presStyleIdx="2" presStyleCnt="5"/>
      <dgm:spPr/>
    </dgm:pt>
    <dgm:pt modelId="{2D1B4480-C8E1-45F8-AB78-6BDC94F5581D}" type="pres">
      <dgm:prSet presAssocID="{0C3E4FFB-5F29-47EA-91CA-089A28A0E54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ACD6475-0CB7-4508-91E3-B11F9D045080}" type="pres">
      <dgm:prSet presAssocID="{0C3E4FFB-5F29-47EA-91CA-089A28A0E547}" presName="spaceRect" presStyleCnt="0"/>
      <dgm:spPr/>
    </dgm:pt>
    <dgm:pt modelId="{55239B81-5748-42DA-9318-250ECE1750F5}" type="pres">
      <dgm:prSet presAssocID="{0C3E4FFB-5F29-47EA-91CA-089A28A0E547}" presName="parTx" presStyleLbl="revTx" presStyleIdx="2" presStyleCnt="5">
        <dgm:presLayoutVars>
          <dgm:chMax val="0"/>
          <dgm:chPref val="0"/>
        </dgm:presLayoutVars>
      </dgm:prSet>
      <dgm:spPr/>
    </dgm:pt>
    <dgm:pt modelId="{EDA40F0F-F6F3-4723-830E-2498A27D8150}" type="pres">
      <dgm:prSet presAssocID="{0162DEC3-2861-423A-94FB-8E8994CC3A38}" presName="sibTrans" presStyleCnt="0"/>
      <dgm:spPr/>
    </dgm:pt>
    <dgm:pt modelId="{5131CDE7-3A48-4BB1-A496-D863B8360FB6}" type="pres">
      <dgm:prSet presAssocID="{E302BA0F-850A-42FB-9187-350FC38E5951}" presName="compNode" presStyleCnt="0"/>
      <dgm:spPr/>
    </dgm:pt>
    <dgm:pt modelId="{EB4F2362-5155-4530-8A54-A5442B049C09}" type="pres">
      <dgm:prSet presAssocID="{E302BA0F-850A-42FB-9187-350FC38E5951}" presName="bgRect" presStyleLbl="bgShp" presStyleIdx="3" presStyleCnt="5"/>
      <dgm:spPr/>
    </dgm:pt>
    <dgm:pt modelId="{A28B98B1-5FDA-41D7-AFD8-B3CF8679821D}" type="pres">
      <dgm:prSet presAssocID="{E302BA0F-850A-42FB-9187-350FC38E595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9BAE3DC-83B7-4A87-AF4E-816B8F44314C}" type="pres">
      <dgm:prSet presAssocID="{E302BA0F-850A-42FB-9187-350FC38E5951}" presName="spaceRect" presStyleCnt="0"/>
      <dgm:spPr/>
    </dgm:pt>
    <dgm:pt modelId="{C8ACA720-A864-4600-8E1F-8CE404946014}" type="pres">
      <dgm:prSet presAssocID="{E302BA0F-850A-42FB-9187-350FC38E5951}" presName="parTx" presStyleLbl="revTx" presStyleIdx="3" presStyleCnt="5">
        <dgm:presLayoutVars>
          <dgm:chMax val="0"/>
          <dgm:chPref val="0"/>
        </dgm:presLayoutVars>
      </dgm:prSet>
      <dgm:spPr/>
    </dgm:pt>
    <dgm:pt modelId="{9829C92B-46EF-4621-8FCC-2D645E98E76A}" type="pres">
      <dgm:prSet presAssocID="{3AF4CF49-DF0B-482E-8F33-ABAA729DA57B}" presName="sibTrans" presStyleCnt="0"/>
      <dgm:spPr/>
    </dgm:pt>
    <dgm:pt modelId="{1E145077-5623-46B6-A012-BE7FA78B1493}" type="pres">
      <dgm:prSet presAssocID="{756268F1-0035-42F7-9758-C56B3008DF88}" presName="compNode" presStyleCnt="0"/>
      <dgm:spPr/>
    </dgm:pt>
    <dgm:pt modelId="{132E78A2-BF91-4DE3-8141-DA64E512F69D}" type="pres">
      <dgm:prSet presAssocID="{756268F1-0035-42F7-9758-C56B3008DF88}" presName="bgRect" presStyleLbl="bgShp" presStyleIdx="4" presStyleCnt="5"/>
      <dgm:spPr/>
    </dgm:pt>
    <dgm:pt modelId="{ED5D91C8-52A8-4765-8A1B-0768A897C4E8}" type="pres">
      <dgm:prSet presAssocID="{756268F1-0035-42F7-9758-C56B3008DF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60056FF-C642-4949-BFFD-24FC0D496FF7}" type="pres">
      <dgm:prSet presAssocID="{756268F1-0035-42F7-9758-C56B3008DF88}" presName="spaceRect" presStyleCnt="0"/>
      <dgm:spPr/>
    </dgm:pt>
    <dgm:pt modelId="{2B10FF62-6F06-498A-AB8D-094E6EA03FF0}" type="pres">
      <dgm:prSet presAssocID="{756268F1-0035-42F7-9758-C56B3008DF8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91A040A-6736-413B-B7AB-4279668AA3ED}" type="presOf" srcId="{E302BA0F-850A-42FB-9187-350FC38E5951}" destId="{C8ACA720-A864-4600-8E1F-8CE404946014}" srcOrd="0" destOrd="0" presId="urn:microsoft.com/office/officeart/2018/2/layout/IconVerticalSolidList"/>
    <dgm:cxn modelId="{50121A1F-BDAC-490C-8188-99928B69BE89}" type="presOf" srcId="{E7AD0F32-5CD3-45B6-941F-064435C625AF}" destId="{5C9F1A89-CE8B-41B0-BE9C-DDAEF2C06122}" srcOrd="0" destOrd="0" presId="urn:microsoft.com/office/officeart/2018/2/layout/IconVerticalSolidList"/>
    <dgm:cxn modelId="{E8464F3C-F444-4BD6-8E7E-8BD9982E0751}" type="presOf" srcId="{0C3E4FFB-5F29-47EA-91CA-089A28A0E547}" destId="{55239B81-5748-42DA-9318-250ECE1750F5}" srcOrd="0" destOrd="0" presId="urn:microsoft.com/office/officeart/2018/2/layout/IconVerticalSolidList"/>
    <dgm:cxn modelId="{DEE7423D-5031-4B71-9BD1-8A14C92AEE35}" type="presOf" srcId="{BF86CDA3-584E-43D0-AE94-FA0C55556B0C}" destId="{612C1720-8029-4BE8-8C1A-1E60C869B0B3}" srcOrd="0" destOrd="0" presId="urn:microsoft.com/office/officeart/2018/2/layout/IconVerticalSolidList"/>
    <dgm:cxn modelId="{2A7CCF56-1567-4097-A3BB-CA62EB8FCDEF}" type="presOf" srcId="{7539E332-24DB-4881-B015-DDA646850A17}" destId="{DFB87B13-D39D-4D61-AEE0-1068962408B3}" srcOrd="0" destOrd="0" presId="urn:microsoft.com/office/officeart/2018/2/layout/IconVerticalSolidList"/>
    <dgm:cxn modelId="{632DDE73-1588-4E5F-9A1E-223D4416DFB2}" type="presOf" srcId="{756268F1-0035-42F7-9758-C56B3008DF88}" destId="{2B10FF62-6F06-498A-AB8D-094E6EA03FF0}" srcOrd="0" destOrd="0" presId="urn:microsoft.com/office/officeart/2018/2/layout/IconVerticalSolidList"/>
    <dgm:cxn modelId="{456A6477-9496-45A4-80A4-35ED5B31971E}" srcId="{7539E332-24DB-4881-B015-DDA646850A17}" destId="{E302BA0F-850A-42FB-9187-350FC38E5951}" srcOrd="3" destOrd="0" parTransId="{E2B69B5B-7136-4849-9AEB-248F70AD9F90}" sibTransId="{3AF4CF49-DF0B-482E-8F33-ABAA729DA57B}"/>
    <dgm:cxn modelId="{3C188EA0-F86D-4D33-8A39-87835926D0C2}" srcId="{7539E332-24DB-4881-B015-DDA646850A17}" destId="{BF86CDA3-584E-43D0-AE94-FA0C55556B0C}" srcOrd="1" destOrd="0" parTransId="{C0548576-B8A5-4EC8-AF4D-A27C9BE94F63}" sibTransId="{66103F6D-CA5F-44D2-99BC-942C380C2DBA}"/>
    <dgm:cxn modelId="{6F887CAE-FCEF-45DB-866D-3EA69F41BAE5}" srcId="{7539E332-24DB-4881-B015-DDA646850A17}" destId="{0C3E4FFB-5F29-47EA-91CA-089A28A0E547}" srcOrd="2" destOrd="0" parTransId="{6784C5DE-3D25-4E0F-BA96-29A48B8E511A}" sibTransId="{0162DEC3-2861-423A-94FB-8E8994CC3A38}"/>
    <dgm:cxn modelId="{11FC65C2-43D4-4549-84DF-392D7A80E4FC}" srcId="{7539E332-24DB-4881-B015-DDA646850A17}" destId="{756268F1-0035-42F7-9758-C56B3008DF88}" srcOrd="4" destOrd="0" parTransId="{DD361979-1C44-4E32-B0D6-3A43B35E2274}" sibTransId="{1A7EAB06-F6A2-4E8C-9DE2-9B0FB44AD3EC}"/>
    <dgm:cxn modelId="{0BE814F2-FEAE-48BC-B919-089E2A3584CE}" srcId="{7539E332-24DB-4881-B015-DDA646850A17}" destId="{E7AD0F32-5CD3-45B6-941F-064435C625AF}" srcOrd="0" destOrd="0" parTransId="{4904C72D-12D5-4D71-8493-61FC1F596AB3}" sibTransId="{8E362474-721B-4CF2-B517-99203EA520E2}"/>
    <dgm:cxn modelId="{BBA44990-4227-4A1E-86B7-184F02E9A472}" type="presParOf" srcId="{DFB87B13-D39D-4D61-AEE0-1068962408B3}" destId="{63F2EABF-14AD-4763-8E92-A9D19278D486}" srcOrd="0" destOrd="0" presId="urn:microsoft.com/office/officeart/2018/2/layout/IconVerticalSolidList"/>
    <dgm:cxn modelId="{35EDAD71-BCB4-4998-8129-BED39AA69ECD}" type="presParOf" srcId="{63F2EABF-14AD-4763-8E92-A9D19278D486}" destId="{906A068B-0824-4000-8C57-FF9714175283}" srcOrd="0" destOrd="0" presId="urn:microsoft.com/office/officeart/2018/2/layout/IconVerticalSolidList"/>
    <dgm:cxn modelId="{43BE9E0A-DD3D-427E-8614-4AB18DACB000}" type="presParOf" srcId="{63F2EABF-14AD-4763-8E92-A9D19278D486}" destId="{2EA978CE-D06B-4382-9684-DF7BE9C9B95C}" srcOrd="1" destOrd="0" presId="urn:microsoft.com/office/officeart/2018/2/layout/IconVerticalSolidList"/>
    <dgm:cxn modelId="{505822E6-48DB-4C78-8119-FCD7A7EEF674}" type="presParOf" srcId="{63F2EABF-14AD-4763-8E92-A9D19278D486}" destId="{77331953-D244-405F-AE97-089321CA53EE}" srcOrd="2" destOrd="0" presId="urn:microsoft.com/office/officeart/2018/2/layout/IconVerticalSolidList"/>
    <dgm:cxn modelId="{DDAA0F86-0750-458D-93F3-C32B99C20E16}" type="presParOf" srcId="{63F2EABF-14AD-4763-8E92-A9D19278D486}" destId="{5C9F1A89-CE8B-41B0-BE9C-DDAEF2C06122}" srcOrd="3" destOrd="0" presId="urn:microsoft.com/office/officeart/2018/2/layout/IconVerticalSolidList"/>
    <dgm:cxn modelId="{FC9A7030-3BD9-47F5-A589-67FE0F1193E2}" type="presParOf" srcId="{DFB87B13-D39D-4D61-AEE0-1068962408B3}" destId="{E173A0EE-2281-4ADA-994B-F4D46F4B0E07}" srcOrd="1" destOrd="0" presId="urn:microsoft.com/office/officeart/2018/2/layout/IconVerticalSolidList"/>
    <dgm:cxn modelId="{53FC18DE-32B9-457D-91F0-0354BEAF7E3B}" type="presParOf" srcId="{DFB87B13-D39D-4D61-AEE0-1068962408B3}" destId="{E5E5A4E6-EA2F-4A14-A0C8-6B0911A80E6E}" srcOrd="2" destOrd="0" presId="urn:microsoft.com/office/officeart/2018/2/layout/IconVerticalSolidList"/>
    <dgm:cxn modelId="{23EAD736-FF38-499C-8090-372B5F477E2E}" type="presParOf" srcId="{E5E5A4E6-EA2F-4A14-A0C8-6B0911A80E6E}" destId="{DD879C27-9421-4A7B-8A44-E421BF698379}" srcOrd="0" destOrd="0" presId="urn:microsoft.com/office/officeart/2018/2/layout/IconVerticalSolidList"/>
    <dgm:cxn modelId="{7687B434-B946-4E61-B602-F6421DD69CDF}" type="presParOf" srcId="{E5E5A4E6-EA2F-4A14-A0C8-6B0911A80E6E}" destId="{5CE0DEE3-9AFB-4054-9469-4A566610C42F}" srcOrd="1" destOrd="0" presId="urn:microsoft.com/office/officeart/2018/2/layout/IconVerticalSolidList"/>
    <dgm:cxn modelId="{A961183D-F635-47B8-8FF8-235E60F27CD6}" type="presParOf" srcId="{E5E5A4E6-EA2F-4A14-A0C8-6B0911A80E6E}" destId="{0A6CEACE-F609-4DC0-8694-0E426F65161A}" srcOrd="2" destOrd="0" presId="urn:microsoft.com/office/officeart/2018/2/layout/IconVerticalSolidList"/>
    <dgm:cxn modelId="{D8821D0B-DD71-4959-B7C0-4827A887BB4F}" type="presParOf" srcId="{E5E5A4E6-EA2F-4A14-A0C8-6B0911A80E6E}" destId="{612C1720-8029-4BE8-8C1A-1E60C869B0B3}" srcOrd="3" destOrd="0" presId="urn:microsoft.com/office/officeart/2018/2/layout/IconVerticalSolidList"/>
    <dgm:cxn modelId="{5301C4FD-887F-4577-A503-1387B22639E7}" type="presParOf" srcId="{DFB87B13-D39D-4D61-AEE0-1068962408B3}" destId="{C23E5961-7672-47B7-93AA-28F483B81519}" srcOrd="3" destOrd="0" presId="urn:microsoft.com/office/officeart/2018/2/layout/IconVerticalSolidList"/>
    <dgm:cxn modelId="{42DF2A44-B8E3-41A0-84B5-DFA74CCC24E5}" type="presParOf" srcId="{DFB87B13-D39D-4D61-AEE0-1068962408B3}" destId="{428929BB-CE61-48B6-95A5-91362BB9675A}" srcOrd="4" destOrd="0" presId="urn:microsoft.com/office/officeart/2018/2/layout/IconVerticalSolidList"/>
    <dgm:cxn modelId="{D9E88050-5C73-4613-93F2-B7073DE6FC0C}" type="presParOf" srcId="{428929BB-CE61-48B6-95A5-91362BB9675A}" destId="{37CF6454-3F8C-4CE4-A9B0-6256B545425C}" srcOrd="0" destOrd="0" presId="urn:microsoft.com/office/officeart/2018/2/layout/IconVerticalSolidList"/>
    <dgm:cxn modelId="{966B6CC9-DDE9-455A-AC6C-EE2EE2BFF59A}" type="presParOf" srcId="{428929BB-CE61-48B6-95A5-91362BB9675A}" destId="{2D1B4480-C8E1-45F8-AB78-6BDC94F5581D}" srcOrd="1" destOrd="0" presId="urn:microsoft.com/office/officeart/2018/2/layout/IconVerticalSolidList"/>
    <dgm:cxn modelId="{B424F67B-B09A-418D-9D7E-82CBB0BDDC6F}" type="presParOf" srcId="{428929BB-CE61-48B6-95A5-91362BB9675A}" destId="{FACD6475-0CB7-4508-91E3-B11F9D045080}" srcOrd="2" destOrd="0" presId="urn:microsoft.com/office/officeart/2018/2/layout/IconVerticalSolidList"/>
    <dgm:cxn modelId="{70BEE92D-0825-4083-9315-761E5A3A6521}" type="presParOf" srcId="{428929BB-CE61-48B6-95A5-91362BB9675A}" destId="{55239B81-5748-42DA-9318-250ECE1750F5}" srcOrd="3" destOrd="0" presId="urn:microsoft.com/office/officeart/2018/2/layout/IconVerticalSolidList"/>
    <dgm:cxn modelId="{4BFE2B35-B72E-4D2F-A623-0E5ED13DCD5B}" type="presParOf" srcId="{DFB87B13-D39D-4D61-AEE0-1068962408B3}" destId="{EDA40F0F-F6F3-4723-830E-2498A27D8150}" srcOrd="5" destOrd="0" presId="urn:microsoft.com/office/officeart/2018/2/layout/IconVerticalSolidList"/>
    <dgm:cxn modelId="{510928B0-1702-451B-B63C-04A530B6DF94}" type="presParOf" srcId="{DFB87B13-D39D-4D61-AEE0-1068962408B3}" destId="{5131CDE7-3A48-4BB1-A496-D863B8360FB6}" srcOrd="6" destOrd="0" presId="urn:microsoft.com/office/officeart/2018/2/layout/IconVerticalSolidList"/>
    <dgm:cxn modelId="{E91DF39C-701E-4D3C-B298-7511200744E1}" type="presParOf" srcId="{5131CDE7-3A48-4BB1-A496-D863B8360FB6}" destId="{EB4F2362-5155-4530-8A54-A5442B049C09}" srcOrd="0" destOrd="0" presId="urn:microsoft.com/office/officeart/2018/2/layout/IconVerticalSolidList"/>
    <dgm:cxn modelId="{D656E470-2612-4D79-A5A0-657D8509F921}" type="presParOf" srcId="{5131CDE7-3A48-4BB1-A496-D863B8360FB6}" destId="{A28B98B1-5FDA-41D7-AFD8-B3CF8679821D}" srcOrd="1" destOrd="0" presId="urn:microsoft.com/office/officeart/2018/2/layout/IconVerticalSolidList"/>
    <dgm:cxn modelId="{AB1C7F36-CF08-4DDB-AC1E-913511455CD1}" type="presParOf" srcId="{5131CDE7-3A48-4BB1-A496-D863B8360FB6}" destId="{69BAE3DC-83B7-4A87-AF4E-816B8F44314C}" srcOrd="2" destOrd="0" presId="urn:microsoft.com/office/officeart/2018/2/layout/IconVerticalSolidList"/>
    <dgm:cxn modelId="{045ACFAF-B5F7-41B9-8564-4AD3659A0844}" type="presParOf" srcId="{5131CDE7-3A48-4BB1-A496-D863B8360FB6}" destId="{C8ACA720-A864-4600-8E1F-8CE404946014}" srcOrd="3" destOrd="0" presId="urn:microsoft.com/office/officeart/2018/2/layout/IconVerticalSolidList"/>
    <dgm:cxn modelId="{EA0C851D-694F-47C4-B734-DEBFB235E6E2}" type="presParOf" srcId="{DFB87B13-D39D-4D61-AEE0-1068962408B3}" destId="{9829C92B-46EF-4621-8FCC-2D645E98E76A}" srcOrd="7" destOrd="0" presId="urn:microsoft.com/office/officeart/2018/2/layout/IconVerticalSolidList"/>
    <dgm:cxn modelId="{C0E597F4-0332-445D-AE36-A9925CC08C2D}" type="presParOf" srcId="{DFB87B13-D39D-4D61-AEE0-1068962408B3}" destId="{1E145077-5623-46B6-A012-BE7FA78B1493}" srcOrd="8" destOrd="0" presId="urn:microsoft.com/office/officeart/2018/2/layout/IconVerticalSolidList"/>
    <dgm:cxn modelId="{D7B056BF-C0AA-49A5-8978-07B7E93DCB39}" type="presParOf" srcId="{1E145077-5623-46B6-A012-BE7FA78B1493}" destId="{132E78A2-BF91-4DE3-8141-DA64E512F69D}" srcOrd="0" destOrd="0" presId="urn:microsoft.com/office/officeart/2018/2/layout/IconVerticalSolidList"/>
    <dgm:cxn modelId="{25F02EE6-0055-4E60-B522-63625D5C9B8E}" type="presParOf" srcId="{1E145077-5623-46B6-A012-BE7FA78B1493}" destId="{ED5D91C8-52A8-4765-8A1B-0768A897C4E8}" srcOrd="1" destOrd="0" presId="urn:microsoft.com/office/officeart/2018/2/layout/IconVerticalSolidList"/>
    <dgm:cxn modelId="{D26D517A-F403-4AB3-8724-8EF8EBDDA4AF}" type="presParOf" srcId="{1E145077-5623-46B6-A012-BE7FA78B1493}" destId="{360056FF-C642-4949-BFFD-24FC0D496FF7}" srcOrd="2" destOrd="0" presId="urn:microsoft.com/office/officeart/2018/2/layout/IconVerticalSolidList"/>
    <dgm:cxn modelId="{628F8CA4-2290-4B2A-BB8A-BE472783ECA6}" type="presParOf" srcId="{1E145077-5623-46B6-A012-BE7FA78B1493}" destId="{2B10FF62-6F06-498A-AB8D-094E6EA03F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87935-B95D-45DC-B6B8-AD52B2FD88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56E8F4-9577-4D79-A960-3E44BFC84D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Internal and external training</a:t>
          </a:r>
        </a:p>
      </dgm:t>
    </dgm:pt>
    <dgm:pt modelId="{14395977-52EE-4B31-BF81-1842A71C5B01}" type="parTrans" cxnId="{64C2209D-BA8D-4D3F-88E0-1281CCCDAFC6}">
      <dgm:prSet/>
      <dgm:spPr/>
      <dgm:t>
        <a:bodyPr/>
        <a:lstStyle/>
        <a:p>
          <a:endParaRPr lang="en-US"/>
        </a:p>
      </dgm:t>
    </dgm:pt>
    <dgm:pt modelId="{E15445D4-A5D3-4986-AE2E-3E37BA43DB2B}" type="sibTrans" cxnId="{64C2209D-BA8D-4D3F-88E0-1281CCCDAFC6}">
      <dgm:prSet/>
      <dgm:spPr/>
      <dgm:t>
        <a:bodyPr/>
        <a:lstStyle/>
        <a:p>
          <a:endParaRPr lang="en-US"/>
        </a:p>
      </dgm:t>
    </dgm:pt>
    <dgm:pt modelId="{209C5CE5-D5FA-4A89-AAB4-00CF972326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Collaboration</a:t>
          </a:r>
        </a:p>
      </dgm:t>
    </dgm:pt>
    <dgm:pt modelId="{4B069679-CDEF-4156-97C6-BA42C4A2E731}" type="parTrans" cxnId="{0EBE519C-3AA6-49A0-A0EE-C52C99C2E09C}">
      <dgm:prSet/>
      <dgm:spPr/>
      <dgm:t>
        <a:bodyPr/>
        <a:lstStyle/>
        <a:p>
          <a:endParaRPr lang="en-US"/>
        </a:p>
      </dgm:t>
    </dgm:pt>
    <dgm:pt modelId="{D596DD62-69DF-4763-A0C7-6A36DBD67EE1}" type="sibTrans" cxnId="{0EBE519C-3AA6-49A0-A0EE-C52C99C2E09C}">
      <dgm:prSet/>
      <dgm:spPr/>
      <dgm:t>
        <a:bodyPr/>
        <a:lstStyle/>
        <a:p>
          <a:endParaRPr lang="en-US"/>
        </a:p>
      </dgm:t>
    </dgm:pt>
    <dgm:pt modelId="{830748C0-BE61-4787-8739-48885E4CA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Certifications </a:t>
          </a:r>
        </a:p>
      </dgm:t>
    </dgm:pt>
    <dgm:pt modelId="{E0E73A28-7263-4E27-8E16-7D97F8FDB286}" type="parTrans" cxnId="{5AE6AB23-94B1-4B2B-BC51-BB3CCB79E3F5}">
      <dgm:prSet/>
      <dgm:spPr/>
      <dgm:t>
        <a:bodyPr/>
        <a:lstStyle/>
        <a:p>
          <a:endParaRPr lang="en-US"/>
        </a:p>
      </dgm:t>
    </dgm:pt>
    <dgm:pt modelId="{72BAC6B1-8F33-4A21-BA2F-5D02C5628366}" type="sibTrans" cxnId="{5AE6AB23-94B1-4B2B-BC51-BB3CCB79E3F5}">
      <dgm:prSet/>
      <dgm:spPr/>
      <dgm:t>
        <a:bodyPr/>
        <a:lstStyle/>
        <a:p>
          <a:endParaRPr lang="en-US"/>
        </a:p>
      </dgm:t>
    </dgm:pt>
    <dgm:pt modelId="{A78BD6FE-7203-43E2-9D15-8984D14F3D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Conferences</a:t>
          </a:r>
        </a:p>
      </dgm:t>
    </dgm:pt>
    <dgm:pt modelId="{EF60C143-1BB1-4FAC-9F56-BAFA62F252B8}" type="parTrans" cxnId="{7493225D-A841-4958-9564-3C45771C542B}">
      <dgm:prSet/>
      <dgm:spPr/>
      <dgm:t>
        <a:bodyPr/>
        <a:lstStyle/>
        <a:p>
          <a:endParaRPr lang="en-US"/>
        </a:p>
      </dgm:t>
    </dgm:pt>
    <dgm:pt modelId="{9F40D72C-D181-40ED-BBC5-5442EDC7C8E4}" type="sibTrans" cxnId="{7493225D-A841-4958-9564-3C45771C542B}">
      <dgm:prSet/>
      <dgm:spPr/>
      <dgm:t>
        <a:bodyPr/>
        <a:lstStyle/>
        <a:p>
          <a:endParaRPr lang="en-US"/>
        </a:p>
      </dgm:t>
    </dgm:pt>
    <dgm:pt modelId="{FE771FDC-C0E3-4681-879F-C77BD27DF38C}" type="pres">
      <dgm:prSet presAssocID="{FCD87935-B95D-45DC-B6B8-AD52B2FD88FB}" presName="root" presStyleCnt="0">
        <dgm:presLayoutVars>
          <dgm:dir/>
          <dgm:resizeHandles val="exact"/>
        </dgm:presLayoutVars>
      </dgm:prSet>
      <dgm:spPr/>
    </dgm:pt>
    <dgm:pt modelId="{F30F0FE8-4A13-4D8E-8275-6CEF5A34178C}" type="pres">
      <dgm:prSet presAssocID="{C956E8F4-9577-4D79-A960-3E44BFC84DAB}" presName="compNode" presStyleCnt="0"/>
      <dgm:spPr/>
    </dgm:pt>
    <dgm:pt modelId="{0B718DF8-5CF0-48E2-8D8E-70C4F5C9C321}" type="pres">
      <dgm:prSet presAssocID="{C956E8F4-9577-4D79-A960-3E44BFC84D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20BD3CF-3D48-4214-831B-C151447C90C2}" type="pres">
      <dgm:prSet presAssocID="{C956E8F4-9577-4D79-A960-3E44BFC84DAB}" presName="spaceRect" presStyleCnt="0"/>
      <dgm:spPr/>
    </dgm:pt>
    <dgm:pt modelId="{AD525C3C-8703-49B0-A5E2-4BF536B73868}" type="pres">
      <dgm:prSet presAssocID="{C956E8F4-9577-4D79-A960-3E44BFC84DAB}" presName="textRect" presStyleLbl="revTx" presStyleIdx="0" presStyleCnt="4">
        <dgm:presLayoutVars>
          <dgm:chMax val="1"/>
          <dgm:chPref val="1"/>
        </dgm:presLayoutVars>
      </dgm:prSet>
      <dgm:spPr/>
    </dgm:pt>
    <dgm:pt modelId="{74C59C1C-C9FB-491C-A66B-96F7AB68AF68}" type="pres">
      <dgm:prSet presAssocID="{E15445D4-A5D3-4986-AE2E-3E37BA43DB2B}" presName="sibTrans" presStyleCnt="0"/>
      <dgm:spPr/>
    </dgm:pt>
    <dgm:pt modelId="{0A31ECAE-B157-45AD-8A46-5B1BDE0EF5B9}" type="pres">
      <dgm:prSet presAssocID="{209C5CE5-D5FA-4A89-AAB4-00CF97232649}" presName="compNode" presStyleCnt="0"/>
      <dgm:spPr/>
    </dgm:pt>
    <dgm:pt modelId="{F0A0BD6E-E5C1-4BD5-A182-F12DAEA9B9F8}" type="pres">
      <dgm:prSet presAssocID="{209C5CE5-D5FA-4A89-AAB4-00CF972326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F2425B0-DDC1-4D88-95BE-75CB4A54B17E}" type="pres">
      <dgm:prSet presAssocID="{209C5CE5-D5FA-4A89-AAB4-00CF97232649}" presName="spaceRect" presStyleCnt="0"/>
      <dgm:spPr/>
    </dgm:pt>
    <dgm:pt modelId="{E067FEFC-0253-4345-A10D-13F099FCF02A}" type="pres">
      <dgm:prSet presAssocID="{209C5CE5-D5FA-4A89-AAB4-00CF97232649}" presName="textRect" presStyleLbl="revTx" presStyleIdx="1" presStyleCnt="4">
        <dgm:presLayoutVars>
          <dgm:chMax val="1"/>
          <dgm:chPref val="1"/>
        </dgm:presLayoutVars>
      </dgm:prSet>
      <dgm:spPr/>
    </dgm:pt>
    <dgm:pt modelId="{B8173F00-DD2E-4068-9D36-C7E321045ABA}" type="pres">
      <dgm:prSet presAssocID="{D596DD62-69DF-4763-A0C7-6A36DBD67EE1}" presName="sibTrans" presStyleCnt="0"/>
      <dgm:spPr/>
    </dgm:pt>
    <dgm:pt modelId="{0F539227-E483-46B7-9C97-12B7CAEBA958}" type="pres">
      <dgm:prSet presAssocID="{830748C0-BE61-4787-8739-48885E4CAE77}" presName="compNode" presStyleCnt="0"/>
      <dgm:spPr/>
    </dgm:pt>
    <dgm:pt modelId="{02448A97-85DD-4E89-A21A-713C2318D721}" type="pres">
      <dgm:prSet presAssocID="{830748C0-BE61-4787-8739-48885E4CAE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10508C9D-73BB-40FD-AE1E-85E630A65A06}" type="pres">
      <dgm:prSet presAssocID="{830748C0-BE61-4787-8739-48885E4CAE77}" presName="spaceRect" presStyleCnt="0"/>
      <dgm:spPr/>
    </dgm:pt>
    <dgm:pt modelId="{313E54D4-DFC5-4D79-9C93-32F0542E280B}" type="pres">
      <dgm:prSet presAssocID="{830748C0-BE61-4787-8739-48885E4CAE77}" presName="textRect" presStyleLbl="revTx" presStyleIdx="2" presStyleCnt="4">
        <dgm:presLayoutVars>
          <dgm:chMax val="1"/>
          <dgm:chPref val="1"/>
        </dgm:presLayoutVars>
      </dgm:prSet>
      <dgm:spPr/>
    </dgm:pt>
    <dgm:pt modelId="{4FEDAA7F-B51E-41C0-92D0-8EC9D40B4DD3}" type="pres">
      <dgm:prSet presAssocID="{72BAC6B1-8F33-4A21-BA2F-5D02C5628366}" presName="sibTrans" presStyleCnt="0"/>
      <dgm:spPr/>
    </dgm:pt>
    <dgm:pt modelId="{6226FB61-17B6-4815-81B9-09D8090E597D}" type="pres">
      <dgm:prSet presAssocID="{A78BD6FE-7203-43E2-9D15-8984D14F3D45}" presName="compNode" presStyleCnt="0"/>
      <dgm:spPr/>
    </dgm:pt>
    <dgm:pt modelId="{2031ADBE-6BC4-4A86-B1BE-EF2EF8869E0F}" type="pres">
      <dgm:prSet presAssocID="{A78BD6FE-7203-43E2-9D15-8984D14F3D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451C6C4-D6AC-48E5-8016-69FDA277D27D}" type="pres">
      <dgm:prSet presAssocID="{A78BD6FE-7203-43E2-9D15-8984D14F3D45}" presName="spaceRect" presStyleCnt="0"/>
      <dgm:spPr/>
    </dgm:pt>
    <dgm:pt modelId="{317CAEC1-237D-4B75-9A93-A1AA3D5146C8}" type="pres">
      <dgm:prSet presAssocID="{A78BD6FE-7203-43E2-9D15-8984D14F3D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E6AB23-94B1-4B2B-BC51-BB3CCB79E3F5}" srcId="{FCD87935-B95D-45DC-B6B8-AD52B2FD88FB}" destId="{830748C0-BE61-4787-8739-48885E4CAE77}" srcOrd="2" destOrd="0" parTransId="{E0E73A28-7263-4E27-8E16-7D97F8FDB286}" sibTransId="{72BAC6B1-8F33-4A21-BA2F-5D02C5628366}"/>
    <dgm:cxn modelId="{68D6E52D-EC18-4622-9DD3-67A9BECC1456}" type="presOf" srcId="{C956E8F4-9577-4D79-A960-3E44BFC84DAB}" destId="{AD525C3C-8703-49B0-A5E2-4BF536B73868}" srcOrd="0" destOrd="0" presId="urn:microsoft.com/office/officeart/2018/2/layout/IconLabelList"/>
    <dgm:cxn modelId="{7493225D-A841-4958-9564-3C45771C542B}" srcId="{FCD87935-B95D-45DC-B6B8-AD52B2FD88FB}" destId="{A78BD6FE-7203-43E2-9D15-8984D14F3D45}" srcOrd="3" destOrd="0" parTransId="{EF60C143-1BB1-4FAC-9F56-BAFA62F252B8}" sibTransId="{9F40D72C-D181-40ED-BBC5-5442EDC7C8E4}"/>
    <dgm:cxn modelId="{02920673-DB89-411D-B2B9-B0F82FF79A09}" type="presOf" srcId="{830748C0-BE61-4787-8739-48885E4CAE77}" destId="{313E54D4-DFC5-4D79-9C93-32F0542E280B}" srcOrd="0" destOrd="0" presId="urn:microsoft.com/office/officeart/2018/2/layout/IconLabelList"/>
    <dgm:cxn modelId="{0EBE519C-3AA6-49A0-A0EE-C52C99C2E09C}" srcId="{FCD87935-B95D-45DC-B6B8-AD52B2FD88FB}" destId="{209C5CE5-D5FA-4A89-AAB4-00CF97232649}" srcOrd="1" destOrd="0" parTransId="{4B069679-CDEF-4156-97C6-BA42C4A2E731}" sibTransId="{D596DD62-69DF-4763-A0C7-6A36DBD67EE1}"/>
    <dgm:cxn modelId="{64C2209D-BA8D-4D3F-88E0-1281CCCDAFC6}" srcId="{FCD87935-B95D-45DC-B6B8-AD52B2FD88FB}" destId="{C956E8F4-9577-4D79-A960-3E44BFC84DAB}" srcOrd="0" destOrd="0" parTransId="{14395977-52EE-4B31-BF81-1842A71C5B01}" sibTransId="{E15445D4-A5D3-4986-AE2E-3E37BA43DB2B}"/>
    <dgm:cxn modelId="{2EA15DA8-020D-43B0-AD05-6739285B4129}" type="presOf" srcId="{209C5CE5-D5FA-4A89-AAB4-00CF97232649}" destId="{E067FEFC-0253-4345-A10D-13F099FCF02A}" srcOrd="0" destOrd="0" presId="urn:microsoft.com/office/officeart/2018/2/layout/IconLabelList"/>
    <dgm:cxn modelId="{C3C758DB-AFF9-454C-805F-F230B1B43149}" type="presOf" srcId="{FCD87935-B95D-45DC-B6B8-AD52B2FD88FB}" destId="{FE771FDC-C0E3-4681-879F-C77BD27DF38C}" srcOrd="0" destOrd="0" presId="urn:microsoft.com/office/officeart/2018/2/layout/IconLabelList"/>
    <dgm:cxn modelId="{F300DDED-F30E-460C-8A75-6C0566BDD54F}" type="presOf" srcId="{A78BD6FE-7203-43E2-9D15-8984D14F3D45}" destId="{317CAEC1-237D-4B75-9A93-A1AA3D5146C8}" srcOrd="0" destOrd="0" presId="urn:microsoft.com/office/officeart/2018/2/layout/IconLabelList"/>
    <dgm:cxn modelId="{1C5495A6-8A99-4D39-AE6B-D32826E821B9}" type="presParOf" srcId="{FE771FDC-C0E3-4681-879F-C77BD27DF38C}" destId="{F30F0FE8-4A13-4D8E-8275-6CEF5A34178C}" srcOrd="0" destOrd="0" presId="urn:microsoft.com/office/officeart/2018/2/layout/IconLabelList"/>
    <dgm:cxn modelId="{CFC96181-20A7-48E8-A64C-28BCE309AE05}" type="presParOf" srcId="{F30F0FE8-4A13-4D8E-8275-6CEF5A34178C}" destId="{0B718DF8-5CF0-48E2-8D8E-70C4F5C9C321}" srcOrd="0" destOrd="0" presId="urn:microsoft.com/office/officeart/2018/2/layout/IconLabelList"/>
    <dgm:cxn modelId="{80B1687E-A127-48C4-9237-4CF9455C6758}" type="presParOf" srcId="{F30F0FE8-4A13-4D8E-8275-6CEF5A34178C}" destId="{820BD3CF-3D48-4214-831B-C151447C90C2}" srcOrd="1" destOrd="0" presId="urn:microsoft.com/office/officeart/2018/2/layout/IconLabelList"/>
    <dgm:cxn modelId="{96E82BD5-C1C8-447E-9CCA-27778A6F5B59}" type="presParOf" srcId="{F30F0FE8-4A13-4D8E-8275-6CEF5A34178C}" destId="{AD525C3C-8703-49B0-A5E2-4BF536B73868}" srcOrd="2" destOrd="0" presId="urn:microsoft.com/office/officeart/2018/2/layout/IconLabelList"/>
    <dgm:cxn modelId="{E99EF5BC-757B-4232-A714-3DF220170214}" type="presParOf" srcId="{FE771FDC-C0E3-4681-879F-C77BD27DF38C}" destId="{74C59C1C-C9FB-491C-A66B-96F7AB68AF68}" srcOrd="1" destOrd="0" presId="urn:microsoft.com/office/officeart/2018/2/layout/IconLabelList"/>
    <dgm:cxn modelId="{D37D5503-229A-433D-BD29-FC96F9AADAD3}" type="presParOf" srcId="{FE771FDC-C0E3-4681-879F-C77BD27DF38C}" destId="{0A31ECAE-B157-45AD-8A46-5B1BDE0EF5B9}" srcOrd="2" destOrd="0" presId="urn:microsoft.com/office/officeart/2018/2/layout/IconLabelList"/>
    <dgm:cxn modelId="{6CE538D7-A777-47FB-A07C-FC68F17F3161}" type="presParOf" srcId="{0A31ECAE-B157-45AD-8A46-5B1BDE0EF5B9}" destId="{F0A0BD6E-E5C1-4BD5-A182-F12DAEA9B9F8}" srcOrd="0" destOrd="0" presId="urn:microsoft.com/office/officeart/2018/2/layout/IconLabelList"/>
    <dgm:cxn modelId="{D918AB1F-953C-483B-8B49-58FA72CC5CAF}" type="presParOf" srcId="{0A31ECAE-B157-45AD-8A46-5B1BDE0EF5B9}" destId="{BF2425B0-DDC1-4D88-95BE-75CB4A54B17E}" srcOrd="1" destOrd="0" presId="urn:microsoft.com/office/officeart/2018/2/layout/IconLabelList"/>
    <dgm:cxn modelId="{9D87CB69-24FB-4632-815F-A0C94D49AC10}" type="presParOf" srcId="{0A31ECAE-B157-45AD-8A46-5B1BDE0EF5B9}" destId="{E067FEFC-0253-4345-A10D-13F099FCF02A}" srcOrd="2" destOrd="0" presId="urn:microsoft.com/office/officeart/2018/2/layout/IconLabelList"/>
    <dgm:cxn modelId="{DB5F0FF7-C3A9-410C-A1AB-7F2D5F53E275}" type="presParOf" srcId="{FE771FDC-C0E3-4681-879F-C77BD27DF38C}" destId="{B8173F00-DD2E-4068-9D36-C7E321045ABA}" srcOrd="3" destOrd="0" presId="urn:microsoft.com/office/officeart/2018/2/layout/IconLabelList"/>
    <dgm:cxn modelId="{551288B9-7D40-4AAD-8B4D-721042CDD3F3}" type="presParOf" srcId="{FE771FDC-C0E3-4681-879F-C77BD27DF38C}" destId="{0F539227-E483-46B7-9C97-12B7CAEBA958}" srcOrd="4" destOrd="0" presId="urn:microsoft.com/office/officeart/2018/2/layout/IconLabelList"/>
    <dgm:cxn modelId="{A17DDD1F-8261-46EE-AB69-379BE530CDC3}" type="presParOf" srcId="{0F539227-E483-46B7-9C97-12B7CAEBA958}" destId="{02448A97-85DD-4E89-A21A-713C2318D721}" srcOrd="0" destOrd="0" presId="urn:microsoft.com/office/officeart/2018/2/layout/IconLabelList"/>
    <dgm:cxn modelId="{5B002260-5341-405D-8296-2903B5858983}" type="presParOf" srcId="{0F539227-E483-46B7-9C97-12B7CAEBA958}" destId="{10508C9D-73BB-40FD-AE1E-85E630A65A06}" srcOrd="1" destOrd="0" presId="urn:microsoft.com/office/officeart/2018/2/layout/IconLabelList"/>
    <dgm:cxn modelId="{4ECC84A5-5F86-451C-8F67-2547C30A372A}" type="presParOf" srcId="{0F539227-E483-46B7-9C97-12B7CAEBA958}" destId="{313E54D4-DFC5-4D79-9C93-32F0542E280B}" srcOrd="2" destOrd="0" presId="urn:microsoft.com/office/officeart/2018/2/layout/IconLabelList"/>
    <dgm:cxn modelId="{3B618CE9-EA6E-495A-93FE-51398511932D}" type="presParOf" srcId="{FE771FDC-C0E3-4681-879F-C77BD27DF38C}" destId="{4FEDAA7F-B51E-41C0-92D0-8EC9D40B4DD3}" srcOrd="5" destOrd="0" presId="urn:microsoft.com/office/officeart/2018/2/layout/IconLabelList"/>
    <dgm:cxn modelId="{3574A16A-7C9E-4568-9991-833576182C50}" type="presParOf" srcId="{FE771FDC-C0E3-4681-879F-C77BD27DF38C}" destId="{6226FB61-17B6-4815-81B9-09D8090E597D}" srcOrd="6" destOrd="0" presId="urn:microsoft.com/office/officeart/2018/2/layout/IconLabelList"/>
    <dgm:cxn modelId="{CB19292C-5601-48A9-9879-8D695E143AF7}" type="presParOf" srcId="{6226FB61-17B6-4815-81B9-09D8090E597D}" destId="{2031ADBE-6BC4-4A86-B1BE-EF2EF8869E0F}" srcOrd="0" destOrd="0" presId="urn:microsoft.com/office/officeart/2018/2/layout/IconLabelList"/>
    <dgm:cxn modelId="{F52CF1CC-4819-4F59-9DE8-2C3BB397D722}" type="presParOf" srcId="{6226FB61-17B6-4815-81B9-09D8090E597D}" destId="{E451C6C4-D6AC-48E5-8016-69FDA277D27D}" srcOrd="1" destOrd="0" presId="urn:microsoft.com/office/officeart/2018/2/layout/IconLabelList"/>
    <dgm:cxn modelId="{5774299F-1483-4C36-8A8A-129EF467C4D9}" type="presParOf" srcId="{6226FB61-17B6-4815-81B9-09D8090E597D}" destId="{317CAEC1-237D-4B75-9A93-A1AA3D5146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ED6668-E9A3-437C-8321-407B68A3FB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D724E4-5F06-48AA-98B3-DDCA0C26884C}">
      <dgm:prSet/>
      <dgm:spPr/>
      <dgm:t>
        <a:bodyPr/>
        <a:lstStyle/>
        <a:p>
          <a:pPr>
            <a:defRPr cap="all"/>
          </a:pPr>
          <a:r>
            <a:rPr lang="en-US" dirty="0"/>
            <a:t>Project management</a:t>
          </a:r>
        </a:p>
      </dgm:t>
    </dgm:pt>
    <dgm:pt modelId="{36B3F685-06D7-481F-BA0E-B8153E3EB2F5}" type="parTrans" cxnId="{1DC80404-C318-493B-83B8-2CE79CC12078}">
      <dgm:prSet/>
      <dgm:spPr/>
      <dgm:t>
        <a:bodyPr/>
        <a:lstStyle/>
        <a:p>
          <a:endParaRPr lang="en-US"/>
        </a:p>
      </dgm:t>
    </dgm:pt>
    <dgm:pt modelId="{7B13CDA4-4F2B-4ABB-8EB8-D0DF03000B1C}" type="sibTrans" cxnId="{1DC80404-C318-493B-83B8-2CE79CC12078}">
      <dgm:prSet/>
      <dgm:spPr/>
      <dgm:t>
        <a:bodyPr/>
        <a:lstStyle/>
        <a:p>
          <a:endParaRPr lang="en-US"/>
        </a:p>
      </dgm:t>
    </dgm:pt>
    <dgm:pt modelId="{1F29D3BE-4AB7-451B-982F-226535806515}">
      <dgm:prSet/>
      <dgm:spPr/>
      <dgm:t>
        <a:bodyPr/>
        <a:lstStyle/>
        <a:p>
          <a:pPr>
            <a:defRPr cap="all"/>
          </a:pPr>
          <a:r>
            <a:rPr lang="en-US" dirty="0"/>
            <a:t>Start / Stop notifications</a:t>
          </a:r>
        </a:p>
      </dgm:t>
    </dgm:pt>
    <dgm:pt modelId="{492CF5B0-456D-4132-BC1C-A2CB14CB11B5}" type="parTrans" cxnId="{E5E47DDF-2579-4883-A416-9A2D65E44D28}">
      <dgm:prSet/>
      <dgm:spPr/>
      <dgm:t>
        <a:bodyPr/>
        <a:lstStyle/>
        <a:p>
          <a:endParaRPr lang="en-US"/>
        </a:p>
      </dgm:t>
    </dgm:pt>
    <dgm:pt modelId="{F7CCC68D-B59A-4BC4-9633-7269148BFA4D}" type="sibTrans" cxnId="{E5E47DDF-2579-4883-A416-9A2D65E44D28}">
      <dgm:prSet/>
      <dgm:spPr/>
      <dgm:t>
        <a:bodyPr/>
        <a:lstStyle/>
        <a:p>
          <a:endParaRPr lang="en-US"/>
        </a:p>
      </dgm:t>
    </dgm:pt>
    <dgm:pt modelId="{782AD4DF-C59C-4915-AF7E-695B1BA5891F}">
      <dgm:prSet/>
      <dgm:spPr/>
      <dgm:t>
        <a:bodyPr/>
        <a:lstStyle/>
        <a:p>
          <a:pPr>
            <a:defRPr cap="all"/>
          </a:pPr>
          <a:r>
            <a:rPr lang="en-US" dirty="0"/>
            <a:t>Findings notifications</a:t>
          </a:r>
        </a:p>
      </dgm:t>
    </dgm:pt>
    <dgm:pt modelId="{A8F003D2-BA24-4989-BB15-5CB2945F2D22}" type="parTrans" cxnId="{F8B12DB7-5BF9-4B04-9AA3-43C3C3422AF8}">
      <dgm:prSet/>
      <dgm:spPr/>
      <dgm:t>
        <a:bodyPr/>
        <a:lstStyle/>
        <a:p>
          <a:endParaRPr lang="en-US"/>
        </a:p>
      </dgm:t>
    </dgm:pt>
    <dgm:pt modelId="{09C6F945-B95D-44C6-918C-2FA67623D574}" type="sibTrans" cxnId="{F8B12DB7-5BF9-4B04-9AA3-43C3C3422AF8}">
      <dgm:prSet/>
      <dgm:spPr/>
      <dgm:t>
        <a:bodyPr/>
        <a:lstStyle/>
        <a:p>
          <a:endParaRPr lang="en-US"/>
        </a:p>
      </dgm:t>
    </dgm:pt>
    <dgm:pt modelId="{D557A1EC-503D-4C7E-A2AE-B204ADBCA809}">
      <dgm:prSet/>
      <dgm:spPr/>
      <dgm:t>
        <a:bodyPr/>
        <a:lstStyle/>
        <a:p>
          <a:pPr>
            <a:defRPr cap="all"/>
          </a:pPr>
          <a:r>
            <a:rPr lang="en-US" dirty="0"/>
            <a:t>Schedule changes</a:t>
          </a:r>
        </a:p>
      </dgm:t>
    </dgm:pt>
    <dgm:pt modelId="{8DF96CCF-F093-42BE-B950-A5C41F1FED00}" type="parTrans" cxnId="{CE341F41-6658-4EA6-8196-3872FA28970D}">
      <dgm:prSet/>
      <dgm:spPr/>
      <dgm:t>
        <a:bodyPr/>
        <a:lstStyle/>
        <a:p>
          <a:endParaRPr lang="en-US"/>
        </a:p>
      </dgm:t>
    </dgm:pt>
    <dgm:pt modelId="{EC1F527F-6C79-4884-9E68-289395239146}" type="sibTrans" cxnId="{CE341F41-6658-4EA6-8196-3872FA28970D}">
      <dgm:prSet/>
      <dgm:spPr/>
      <dgm:t>
        <a:bodyPr/>
        <a:lstStyle/>
        <a:p>
          <a:endParaRPr lang="en-US"/>
        </a:p>
      </dgm:t>
    </dgm:pt>
    <dgm:pt modelId="{D2CE8123-CAC2-48BE-BC15-6D0DC8A281CA}" type="pres">
      <dgm:prSet presAssocID="{1CED6668-E9A3-437C-8321-407B68A3FB4B}" presName="root" presStyleCnt="0">
        <dgm:presLayoutVars>
          <dgm:dir/>
          <dgm:resizeHandles val="exact"/>
        </dgm:presLayoutVars>
      </dgm:prSet>
      <dgm:spPr/>
    </dgm:pt>
    <dgm:pt modelId="{EAC8DC94-C961-4BEE-85F0-76E6088CD70E}" type="pres">
      <dgm:prSet presAssocID="{02D724E4-5F06-48AA-98B3-DDCA0C26884C}" presName="compNode" presStyleCnt="0"/>
      <dgm:spPr/>
    </dgm:pt>
    <dgm:pt modelId="{7C2A4EF8-F87B-45E1-AD1E-5C38590A9820}" type="pres">
      <dgm:prSet presAssocID="{02D724E4-5F06-48AA-98B3-DDCA0C26884C}" presName="iconBgRect" presStyleLbl="bgShp" presStyleIdx="0" presStyleCnt="4"/>
      <dgm:spPr/>
    </dgm:pt>
    <dgm:pt modelId="{C6C21C4D-5539-4390-B29B-C49E07579834}" type="pres">
      <dgm:prSet presAssocID="{02D724E4-5F06-48AA-98B3-DDCA0C2688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AC0DFAE-C64F-454B-8170-1E0BA0C22964}" type="pres">
      <dgm:prSet presAssocID="{02D724E4-5F06-48AA-98B3-DDCA0C26884C}" presName="spaceRect" presStyleCnt="0"/>
      <dgm:spPr/>
    </dgm:pt>
    <dgm:pt modelId="{0CED8916-5CE1-45D3-85D0-0213ACF3AC63}" type="pres">
      <dgm:prSet presAssocID="{02D724E4-5F06-48AA-98B3-DDCA0C26884C}" presName="textRect" presStyleLbl="revTx" presStyleIdx="0" presStyleCnt="4">
        <dgm:presLayoutVars>
          <dgm:chMax val="1"/>
          <dgm:chPref val="1"/>
        </dgm:presLayoutVars>
      </dgm:prSet>
      <dgm:spPr/>
    </dgm:pt>
    <dgm:pt modelId="{9E58860F-38C7-4BB6-BB52-1CEEA3EC084B}" type="pres">
      <dgm:prSet presAssocID="{7B13CDA4-4F2B-4ABB-8EB8-D0DF03000B1C}" presName="sibTrans" presStyleCnt="0"/>
      <dgm:spPr/>
    </dgm:pt>
    <dgm:pt modelId="{3429DAED-13ED-4D69-883C-16EB61B38EF6}" type="pres">
      <dgm:prSet presAssocID="{1F29D3BE-4AB7-451B-982F-226535806515}" presName="compNode" presStyleCnt="0"/>
      <dgm:spPr/>
    </dgm:pt>
    <dgm:pt modelId="{46A6F98C-526A-44A0-B0B6-65C041225882}" type="pres">
      <dgm:prSet presAssocID="{1F29D3BE-4AB7-451B-982F-226535806515}" presName="iconBgRect" presStyleLbl="bgShp" presStyleIdx="1" presStyleCnt="4"/>
      <dgm:spPr/>
    </dgm:pt>
    <dgm:pt modelId="{ABA16A28-F3B7-418D-95C6-327F02FD72F5}" type="pres">
      <dgm:prSet presAssocID="{1F29D3BE-4AB7-451B-982F-2265358065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184ED723-4FFF-45DF-9514-50BE72EE821D}" type="pres">
      <dgm:prSet presAssocID="{1F29D3BE-4AB7-451B-982F-226535806515}" presName="spaceRect" presStyleCnt="0"/>
      <dgm:spPr/>
    </dgm:pt>
    <dgm:pt modelId="{AD77BAB6-2B38-44A0-9480-171B1C8949B1}" type="pres">
      <dgm:prSet presAssocID="{1F29D3BE-4AB7-451B-982F-226535806515}" presName="textRect" presStyleLbl="revTx" presStyleIdx="1" presStyleCnt="4">
        <dgm:presLayoutVars>
          <dgm:chMax val="1"/>
          <dgm:chPref val="1"/>
        </dgm:presLayoutVars>
      </dgm:prSet>
      <dgm:spPr/>
    </dgm:pt>
    <dgm:pt modelId="{E3376395-D0CE-4EB2-ABBB-A805F5DD0F9B}" type="pres">
      <dgm:prSet presAssocID="{F7CCC68D-B59A-4BC4-9633-7269148BFA4D}" presName="sibTrans" presStyleCnt="0"/>
      <dgm:spPr/>
    </dgm:pt>
    <dgm:pt modelId="{F9184FC5-E328-4F79-B32D-B0BF91C6EF33}" type="pres">
      <dgm:prSet presAssocID="{782AD4DF-C59C-4915-AF7E-695B1BA5891F}" presName="compNode" presStyleCnt="0"/>
      <dgm:spPr/>
    </dgm:pt>
    <dgm:pt modelId="{26A03E82-0A4D-4AE8-A2D5-F8F4A3343950}" type="pres">
      <dgm:prSet presAssocID="{782AD4DF-C59C-4915-AF7E-695B1BA5891F}" presName="iconBgRect" presStyleLbl="bgShp" presStyleIdx="2" presStyleCnt="4"/>
      <dgm:spPr/>
    </dgm:pt>
    <dgm:pt modelId="{9C23DA6A-B310-4DDE-8592-D897B6A52496}" type="pres">
      <dgm:prSet presAssocID="{782AD4DF-C59C-4915-AF7E-695B1BA589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CD0093-755F-4C1E-A52B-6991BA03F6FF}" type="pres">
      <dgm:prSet presAssocID="{782AD4DF-C59C-4915-AF7E-695B1BA5891F}" presName="spaceRect" presStyleCnt="0"/>
      <dgm:spPr/>
    </dgm:pt>
    <dgm:pt modelId="{C20B8D79-8CE6-4D31-951A-9B1F346DE2F4}" type="pres">
      <dgm:prSet presAssocID="{782AD4DF-C59C-4915-AF7E-695B1BA5891F}" presName="textRect" presStyleLbl="revTx" presStyleIdx="2" presStyleCnt="4">
        <dgm:presLayoutVars>
          <dgm:chMax val="1"/>
          <dgm:chPref val="1"/>
        </dgm:presLayoutVars>
      </dgm:prSet>
      <dgm:spPr/>
    </dgm:pt>
    <dgm:pt modelId="{007C0691-238E-4706-8277-7A2CADAA179D}" type="pres">
      <dgm:prSet presAssocID="{09C6F945-B95D-44C6-918C-2FA67623D574}" presName="sibTrans" presStyleCnt="0"/>
      <dgm:spPr/>
    </dgm:pt>
    <dgm:pt modelId="{F4DC643C-0DF9-4FA3-8541-53DA6F378D87}" type="pres">
      <dgm:prSet presAssocID="{D557A1EC-503D-4C7E-A2AE-B204ADBCA809}" presName="compNode" presStyleCnt="0"/>
      <dgm:spPr/>
    </dgm:pt>
    <dgm:pt modelId="{ED0E1D64-E7F6-41A9-A8C2-2DCF2CD87329}" type="pres">
      <dgm:prSet presAssocID="{D557A1EC-503D-4C7E-A2AE-B204ADBCA809}" presName="iconBgRect" presStyleLbl="bgShp" presStyleIdx="3" presStyleCnt="4"/>
      <dgm:spPr/>
    </dgm:pt>
    <dgm:pt modelId="{F16F3AA6-BB1E-4BF0-AB42-37F85AB2A9F3}" type="pres">
      <dgm:prSet presAssocID="{D557A1EC-503D-4C7E-A2AE-B204ADBCA8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15EA5F8-B0B4-4818-8E70-6B16956491B2}" type="pres">
      <dgm:prSet presAssocID="{D557A1EC-503D-4C7E-A2AE-B204ADBCA809}" presName="spaceRect" presStyleCnt="0"/>
      <dgm:spPr/>
    </dgm:pt>
    <dgm:pt modelId="{3E8ED77A-1CD3-495F-83B7-0DE181B7A343}" type="pres">
      <dgm:prSet presAssocID="{D557A1EC-503D-4C7E-A2AE-B204ADBCA80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C80404-C318-493B-83B8-2CE79CC12078}" srcId="{1CED6668-E9A3-437C-8321-407B68A3FB4B}" destId="{02D724E4-5F06-48AA-98B3-DDCA0C26884C}" srcOrd="0" destOrd="0" parTransId="{36B3F685-06D7-481F-BA0E-B8153E3EB2F5}" sibTransId="{7B13CDA4-4F2B-4ABB-8EB8-D0DF03000B1C}"/>
    <dgm:cxn modelId="{CE341F41-6658-4EA6-8196-3872FA28970D}" srcId="{1CED6668-E9A3-437C-8321-407B68A3FB4B}" destId="{D557A1EC-503D-4C7E-A2AE-B204ADBCA809}" srcOrd="3" destOrd="0" parTransId="{8DF96CCF-F093-42BE-B950-A5C41F1FED00}" sibTransId="{EC1F527F-6C79-4884-9E68-289395239146}"/>
    <dgm:cxn modelId="{258BE058-D488-48FD-940D-E07A17443B87}" type="presOf" srcId="{1CED6668-E9A3-437C-8321-407B68A3FB4B}" destId="{D2CE8123-CAC2-48BE-BC15-6D0DC8A281CA}" srcOrd="0" destOrd="0" presId="urn:microsoft.com/office/officeart/2018/5/layout/IconCircleLabelList"/>
    <dgm:cxn modelId="{3261166C-6379-4A65-BF2D-C312D4B4CFB7}" type="presOf" srcId="{D557A1EC-503D-4C7E-A2AE-B204ADBCA809}" destId="{3E8ED77A-1CD3-495F-83B7-0DE181B7A343}" srcOrd="0" destOrd="0" presId="urn:microsoft.com/office/officeart/2018/5/layout/IconCircleLabelList"/>
    <dgm:cxn modelId="{C3EE4C6F-20C4-41E0-AA17-F0749843A44B}" type="presOf" srcId="{1F29D3BE-4AB7-451B-982F-226535806515}" destId="{AD77BAB6-2B38-44A0-9480-171B1C8949B1}" srcOrd="0" destOrd="0" presId="urn:microsoft.com/office/officeart/2018/5/layout/IconCircleLabelList"/>
    <dgm:cxn modelId="{F8B12DB7-5BF9-4B04-9AA3-43C3C3422AF8}" srcId="{1CED6668-E9A3-437C-8321-407B68A3FB4B}" destId="{782AD4DF-C59C-4915-AF7E-695B1BA5891F}" srcOrd="2" destOrd="0" parTransId="{A8F003D2-BA24-4989-BB15-5CB2945F2D22}" sibTransId="{09C6F945-B95D-44C6-918C-2FA67623D574}"/>
    <dgm:cxn modelId="{E5E47DDF-2579-4883-A416-9A2D65E44D28}" srcId="{1CED6668-E9A3-437C-8321-407B68A3FB4B}" destId="{1F29D3BE-4AB7-451B-982F-226535806515}" srcOrd="1" destOrd="0" parTransId="{492CF5B0-456D-4132-BC1C-A2CB14CB11B5}" sibTransId="{F7CCC68D-B59A-4BC4-9633-7269148BFA4D}"/>
    <dgm:cxn modelId="{86424CE2-327C-42CC-A6FA-1D71F5E2DD49}" type="presOf" srcId="{782AD4DF-C59C-4915-AF7E-695B1BA5891F}" destId="{C20B8D79-8CE6-4D31-951A-9B1F346DE2F4}" srcOrd="0" destOrd="0" presId="urn:microsoft.com/office/officeart/2018/5/layout/IconCircleLabelList"/>
    <dgm:cxn modelId="{778ADFE7-F388-4360-893E-7D4889C78964}" type="presOf" srcId="{02D724E4-5F06-48AA-98B3-DDCA0C26884C}" destId="{0CED8916-5CE1-45D3-85D0-0213ACF3AC63}" srcOrd="0" destOrd="0" presId="urn:microsoft.com/office/officeart/2018/5/layout/IconCircleLabelList"/>
    <dgm:cxn modelId="{76DE92F7-1943-4435-A991-67BB1298DFCF}" type="presParOf" srcId="{D2CE8123-CAC2-48BE-BC15-6D0DC8A281CA}" destId="{EAC8DC94-C961-4BEE-85F0-76E6088CD70E}" srcOrd="0" destOrd="0" presId="urn:microsoft.com/office/officeart/2018/5/layout/IconCircleLabelList"/>
    <dgm:cxn modelId="{8EB3577B-DB63-439F-B126-5A4EB4EF0927}" type="presParOf" srcId="{EAC8DC94-C961-4BEE-85F0-76E6088CD70E}" destId="{7C2A4EF8-F87B-45E1-AD1E-5C38590A9820}" srcOrd="0" destOrd="0" presId="urn:microsoft.com/office/officeart/2018/5/layout/IconCircleLabelList"/>
    <dgm:cxn modelId="{5B97CEC6-1CFA-4DA9-800E-72F57BEBA73C}" type="presParOf" srcId="{EAC8DC94-C961-4BEE-85F0-76E6088CD70E}" destId="{C6C21C4D-5539-4390-B29B-C49E07579834}" srcOrd="1" destOrd="0" presId="urn:microsoft.com/office/officeart/2018/5/layout/IconCircleLabelList"/>
    <dgm:cxn modelId="{26EFBF6A-ED80-4F2A-AA82-FF9EBA40A267}" type="presParOf" srcId="{EAC8DC94-C961-4BEE-85F0-76E6088CD70E}" destId="{DAC0DFAE-C64F-454B-8170-1E0BA0C22964}" srcOrd="2" destOrd="0" presId="urn:microsoft.com/office/officeart/2018/5/layout/IconCircleLabelList"/>
    <dgm:cxn modelId="{B43BA945-ECC6-4B9D-A18D-BB30DE61933B}" type="presParOf" srcId="{EAC8DC94-C961-4BEE-85F0-76E6088CD70E}" destId="{0CED8916-5CE1-45D3-85D0-0213ACF3AC63}" srcOrd="3" destOrd="0" presId="urn:microsoft.com/office/officeart/2018/5/layout/IconCircleLabelList"/>
    <dgm:cxn modelId="{44C77FFA-7F22-4FB3-9530-C9E1AA1F87C2}" type="presParOf" srcId="{D2CE8123-CAC2-48BE-BC15-6D0DC8A281CA}" destId="{9E58860F-38C7-4BB6-BB52-1CEEA3EC084B}" srcOrd="1" destOrd="0" presId="urn:microsoft.com/office/officeart/2018/5/layout/IconCircleLabelList"/>
    <dgm:cxn modelId="{12B043AB-C153-43CA-B63B-59E80868D36C}" type="presParOf" srcId="{D2CE8123-CAC2-48BE-BC15-6D0DC8A281CA}" destId="{3429DAED-13ED-4D69-883C-16EB61B38EF6}" srcOrd="2" destOrd="0" presId="urn:microsoft.com/office/officeart/2018/5/layout/IconCircleLabelList"/>
    <dgm:cxn modelId="{BD94AC5F-EBE6-4591-9018-F8485A4BEB16}" type="presParOf" srcId="{3429DAED-13ED-4D69-883C-16EB61B38EF6}" destId="{46A6F98C-526A-44A0-B0B6-65C041225882}" srcOrd="0" destOrd="0" presId="urn:microsoft.com/office/officeart/2018/5/layout/IconCircleLabelList"/>
    <dgm:cxn modelId="{23FB1D5D-9DBB-4573-9680-B6B89ADE754B}" type="presParOf" srcId="{3429DAED-13ED-4D69-883C-16EB61B38EF6}" destId="{ABA16A28-F3B7-418D-95C6-327F02FD72F5}" srcOrd="1" destOrd="0" presId="urn:microsoft.com/office/officeart/2018/5/layout/IconCircleLabelList"/>
    <dgm:cxn modelId="{FF8D4318-59EB-467E-A414-098D20A9DD55}" type="presParOf" srcId="{3429DAED-13ED-4D69-883C-16EB61B38EF6}" destId="{184ED723-4FFF-45DF-9514-50BE72EE821D}" srcOrd="2" destOrd="0" presId="urn:microsoft.com/office/officeart/2018/5/layout/IconCircleLabelList"/>
    <dgm:cxn modelId="{9537B2AF-373C-4E20-8AE8-9016EEA4F8CE}" type="presParOf" srcId="{3429DAED-13ED-4D69-883C-16EB61B38EF6}" destId="{AD77BAB6-2B38-44A0-9480-171B1C8949B1}" srcOrd="3" destOrd="0" presId="urn:microsoft.com/office/officeart/2018/5/layout/IconCircleLabelList"/>
    <dgm:cxn modelId="{32B376A6-6E7B-4E0A-93A1-FAFDC1A4D23A}" type="presParOf" srcId="{D2CE8123-CAC2-48BE-BC15-6D0DC8A281CA}" destId="{E3376395-D0CE-4EB2-ABBB-A805F5DD0F9B}" srcOrd="3" destOrd="0" presId="urn:microsoft.com/office/officeart/2018/5/layout/IconCircleLabelList"/>
    <dgm:cxn modelId="{0E55EEA9-BC8E-44E9-9B3D-21C205A05C1B}" type="presParOf" srcId="{D2CE8123-CAC2-48BE-BC15-6D0DC8A281CA}" destId="{F9184FC5-E328-4F79-B32D-B0BF91C6EF33}" srcOrd="4" destOrd="0" presId="urn:microsoft.com/office/officeart/2018/5/layout/IconCircleLabelList"/>
    <dgm:cxn modelId="{37EDF1E8-1C5D-450A-AD3E-D8086BAA3205}" type="presParOf" srcId="{F9184FC5-E328-4F79-B32D-B0BF91C6EF33}" destId="{26A03E82-0A4D-4AE8-A2D5-F8F4A3343950}" srcOrd="0" destOrd="0" presId="urn:microsoft.com/office/officeart/2018/5/layout/IconCircleLabelList"/>
    <dgm:cxn modelId="{844B4541-1ED4-487C-A551-3FAFD82C3115}" type="presParOf" srcId="{F9184FC5-E328-4F79-B32D-B0BF91C6EF33}" destId="{9C23DA6A-B310-4DDE-8592-D897B6A52496}" srcOrd="1" destOrd="0" presId="urn:microsoft.com/office/officeart/2018/5/layout/IconCircleLabelList"/>
    <dgm:cxn modelId="{C99C6B64-F030-449B-BAB0-B1DADAE7D628}" type="presParOf" srcId="{F9184FC5-E328-4F79-B32D-B0BF91C6EF33}" destId="{87CD0093-755F-4C1E-A52B-6991BA03F6FF}" srcOrd="2" destOrd="0" presId="urn:microsoft.com/office/officeart/2018/5/layout/IconCircleLabelList"/>
    <dgm:cxn modelId="{076AAFB6-06EF-4774-812C-CFBE3CCBA512}" type="presParOf" srcId="{F9184FC5-E328-4F79-B32D-B0BF91C6EF33}" destId="{C20B8D79-8CE6-4D31-951A-9B1F346DE2F4}" srcOrd="3" destOrd="0" presId="urn:microsoft.com/office/officeart/2018/5/layout/IconCircleLabelList"/>
    <dgm:cxn modelId="{1CEACF63-8E70-49C3-92AB-04C6BEC6DD75}" type="presParOf" srcId="{D2CE8123-CAC2-48BE-BC15-6D0DC8A281CA}" destId="{007C0691-238E-4706-8277-7A2CADAA179D}" srcOrd="5" destOrd="0" presId="urn:microsoft.com/office/officeart/2018/5/layout/IconCircleLabelList"/>
    <dgm:cxn modelId="{71E2D437-09F3-4A9E-8BE3-18FEAAB8A64E}" type="presParOf" srcId="{D2CE8123-CAC2-48BE-BC15-6D0DC8A281CA}" destId="{F4DC643C-0DF9-4FA3-8541-53DA6F378D87}" srcOrd="6" destOrd="0" presId="urn:microsoft.com/office/officeart/2018/5/layout/IconCircleLabelList"/>
    <dgm:cxn modelId="{4E304440-AC96-456F-8168-5E70FED51006}" type="presParOf" srcId="{F4DC643C-0DF9-4FA3-8541-53DA6F378D87}" destId="{ED0E1D64-E7F6-41A9-A8C2-2DCF2CD87329}" srcOrd="0" destOrd="0" presId="urn:microsoft.com/office/officeart/2018/5/layout/IconCircleLabelList"/>
    <dgm:cxn modelId="{04C26599-6140-4B0B-ACC5-C29B838FFDFF}" type="presParOf" srcId="{F4DC643C-0DF9-4FA3-8541-53DA6F378D87}" destId="{F16F3AA6-BB1E-4BF0-AB42-37F85AB2A9F3}" srcOrd="1" destOrd="0" presId="urn:microsoft.com/office/officeart/2018/5/layout/IconCircleLabelList"/>
    <dgm:cxn modelId="{F84CE59E-41D0-4CB8-A7A5-131D3D7EF726}" type="presParOf" srcId="{F4DC643C-0DF9-4FA3-8541-53DA6F378D87}" destId="{315EA5F8-B0B4-4818-8E70-6B16956491B2}" srcOrd="2" destOrd="0" presId="urn:microsoft.com/office/officeart/2018/5/layout/IconCircleLabelList"/>
    <dgm:cxn modelId="{31968E8E-C05E-4915-BB1D-2FECF90DEA2E}" type="presParOf" srcId="{F4DC643C-0DF9-4FA3-8541-53DA6F378D87}" destId="{3E8ED77A-1CD3-495F-83B7-0DE181B7A34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3F999D-5468-401D-940E-73492309AB7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02E25F-7366-401A-BE21-1247D69DA0C6}">
      <dgm:prSet/>
      <dgm:spPr/>
      <dgm:t>
        <a:bodyPr/>
        <a:lstStyle/>
        <a:p>
          <a:pPr>
            <a:defRPr cap="all"/>
          </a:pPr>
          <a:r>
            <a:rPr lang="en-US" dirty="0"/>
            <a:t>Remediation assistance</a:t>
          </a:r>
        </a:p>
      </dgm:t>
    </dgm:pt>
    <dgm:pt modelId="{C2A1A6C8-5B9C-481B-A30C-2B407E12BBE3}" type="parTrans" cxnId="{0AA7FF44-2148-4AD4-8C8F-426EEA577F87}">
      <dgm:prSet/>
      <dgm:spPr/>
      <dgm:t>
        <a:bodyPr/>
        <a:lstStyle/>
        <a:p>
          <a:endParaRPr lang="en-US"/>
        </a:p>
      </dgm:t>
    </dgm:pt>
    <dgm:pt modelId="{346681A2-E5B4-4D4A-BAED-3D4AFDD1FF59}" type="sibTrans" cxnId="{0AA7FF44-2148-4AD4-8C8F-426EEA577F87}">
      <dgm:prSet/>
      <dgm:spPr/>
      <dgm:t>
        <a:bodyPr/>
        <a:lstStyle/>
        <a:p>
          <a:endParaRPr lang="en-US"/>
        </a:p>
      </dgm:t>
    </dgm:pt>
    <dgm:pt modelId="{BF250636-66DD-4FD0-9BB3-F497C0743B4B}">
      <dgm:prSet/>
      <dgm:spPr/>
      <dgm:t>
        <a:bodyPr/>
        <a:lstStyle/>
        <a:p>
          <a:pPr>
            <a:defRPr cap="all"/>
          </a:pPr>
          <a:r>
            <a:rPr lang="en-US" dirty="0"/>
            <a:t>Advisory/vCSO</a:t>
          </a:r>
        </a:p>
      </dgm:t>
    </dgm:pt>
    <dgm:pt modelId="{823A2264-F732-46CB-83CF-C7F841754390}" type="parTrans" cxnId="{F26072F9-DD5B-4867-A1A0-481E60EDB729}">
      <dgm:prSet/>
      <dgm:spPr/>
      <dgm:t>
        <a:bodyPr/>
        <a:lstStyle/>
        <a:p>
          <a:endParaRPr lang="en-US"/>
        </a:p>
      </dgm:t>
    </dgm:pt>
    <dgm:pt modelId="{8D734082-A4B9-4D7A-9514-A65EB6C33F86}" type="sibTrans" cxnId="{F26072F9-DD5B-4867-A1A0-481E60EDB729}">
      <dgm:prSet/>
      <dgm:spPr/>
      <dgm:t>
        <a:bodyPr/>
        <a:lstStyle/>
        <a:p>
          <a:endParaRPr lang="en-US"/>
        </a:p>
      </dgm:t>
    </dgm:pt>
    <dgm:pt modelId="{4D749B96-37F1-4E75-B2CB-151E7C6C610D}">
      <dgm:prSet/>
      <dgm:spPr/>
      <dgm:t>
        <a:bodyPr/>
        <a:lstStyle/>
        <a:p>
          <a:pPr>
            <a:defRPr cap="all"/>
          </a:pPr>
          <a:r>
            <a:rPr lang="en-US" dirty="0"/>
            <a:t>MDR / SOC</a:t>
          </a:r>
        </a:p>
      </dgm:t>
    </dgm:pt>
    <dgm:pt modelId="{BBAE0886-6701-4C09-8BD6-66209B1C6D7B}" type="parTrans" cxnId="{2E62465C-3C05-4ED8-9BDC-3EFC4348ADE6}">
      <dgm:prSet/>
      <dgm:spPr/>
      <dgm:t>
        <a:bodyPr/>
        <a:lstStyle/>
        <a:p>
          <a:endParaRPr lang="en-US"/>
        </a:p>
      </dgm:t>
    </dgm:pt>
    <dgm:pt modelId="{46C8714C-FE5F-4D63-9B6D-EFBB07FD7EA7}" type="sibTrans" cxnId="{2E62465C-3C05-4ED8-9BDC-3EFC4348ADE6}">
      <dgm:prSet/>
      <dgm:spPr/>
      <dgm:t>
        <a:bodyPr/>
        <a:lstStyle/>
        <a:p>
          <a:endParaRPr lang="en-US"/>
        </a:p>
      </dgm:t>
    </dgm:pt>
    <dgm:pt modelId="{7E66879B-2542-4477-A6EB-6BEE53F44D22}">
      <dgm:prSet/>
      <dgm:spPr/>
      <dgm:t>
        <a:bodyPr/>
        <a:lstStyle/>
        <a:p>
          <a:pPr>
            <a:defRPr cap="all"/>
          </a:pPr>
          <a:r>
            <a:rPr lang="en-US" dirty="0"/>
            <a:t>MSSP</a:t>
          </a:r>
        </a:p>
      </dgm:t>
    </dgm:pt>
    <dgm:pt modelId="{D2E00236-AD24-481C-ACB8-7BC004782627}" type="parTrans" cxnId="{CFFCAFC5-5592-4243-85F1-826835F3A535}">
      <dgm:prSet/>
      <dgm:spPr/>
      <dgm:t>
        <a:bodyPr/>
        <a:lstStyle/>
        <a:p>
          <a:endParaRPr lang="en-US"/>
        </a:p>
      </dgm:t>
    </dgm:pt>
    <dgm:pt modelId="{B1372789-C717-42CF-95D6-FE85C1C292D3}" type="sibTrans" cxnId="{CFFCAFC5-5592-4243-85F1-826835F3A535}">
      <dgm:prSet/>
      <dgm:spPr/>
      <dgm:t>
        <a:bodyPr/>
        <a:lstStyle/>
        <a:p>
          <a:endParaRPr lang="en-US"/>
        </a:p>
      </dgm:t>
    </dgm:pt>
    <dgm:pt modelId="{2005F8D6-4D65-4A0E-9910-FC5F789866BD}" type="pres">
      <dgm:prSet presAssocID="{EC3F999D-5468-401D-940E-73492309AB7D}" presName="root" presStyleCnt="0">
        <dgm:presLayoutVars>
          <dgm:dir/>
          <dgm:resizeHandles val="exact"/>
        </dgm:presLayoutVars>
      </dgm:prSet>
      <dgm:spPr/>
    </dgm:pt>
    <dgm:pt modelId="{4014135B-1AEC-4341-BFBA-6D11787A812B}" type="pres">
      <dgm:prSet presAssocID="{B702E25F-7366-401A-BE21-1247D69DA0C6}" presName="compNode" presStyleCnt="0"/>
      <dgm:spPr/>
    </dgm:pt>
    <dgm:pt modelId="{BC43F59D-CACF-43F1-8847-E8C6870A4FC8}" type="pres">
      <dgm:prSet presAssocID="{B702E25F-7366-401A-BE21-1247D69DA0C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F1CC3AE-D56F-4C4F-BE92-39A62D6D9C85}" type="pres">
      <dgm:prSet presAssocID="{B702E25F-7366-401A-BE21-1247D69DA0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FF681EF-2C0F-44EA-8875-033F56F2BE6F}" type="pres">
      <dgm:prSet presAssocID="{B702E25F-7366-401A-BE21-1247D69DA0C6}" presName="spaceRect" presStyleCnt="0"/>
      <dgm:spPr/>
    </dgm:pt>
    <dgm:pt modelId="{ECD20B1F-5C8C-4DBC-8BA8-5CFE35293725}" type="pres">
      <dgm:prSet presAssocID="{B702E25F-7366-401A-BE21-1247D69DA0C6}" presName="textRect" presStyleLbl="revTx" presStyleIdx="0" presStyleCnt="4">
        <dgm:presLayoutVars>
          <dgm:chMax val="1"/>
          <dgm:chPref val="1"/>
        </dgm:presLayoutVars>
      </dgm:prSet>
      <dgm:spPr/>
    </dgm:pt>
    <dgm:pt modelId="{7EA59D59-9769-4B88-866F-D18F261A4748}" type="pres">
      <dgm:prSet presAssocID="{346681A2-E5B4-4D4A-BAED-3D4AFDD1FF59}" presName="sibTrans" presStyleCnt="0"/>
      <dgm:spPr/>
    </dgm:pt>
    <dgm:pt modelId="{F5791E31-1171-4B42-856E-CD284A77DC3B}" type="pres">
      <dgm:prSet presAssocID="{BF250636-66DD-4FD0-9BB3-F497C0743B4B}" presName="compNode" presStyleCnt="0"/>
      <dgm:spPr/>
    </dgm:pt>
    <dgm:pt modelId="{DD1CF851-8A85-4853-844C-1CA2D7650AEB}" type="pres">
      <dgm:prSet presAssocID="{BF250636-66DD-4FD0-9BB3-F497C0743B4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A489DA8-07CD-4633-8EA4-39259893C332}" type="pres">
      <dgm:prSet presAssocID="{BF250636-66DD-4FD0-9BB3-F497C0743B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E6B4C68-CC12-4D86-B7E7-74B0C7922E47}" type="pres">
      <dgm:prSet presAssocID="{BF250636-66DD-4FD0-9BB3-F497C0743B4B}" presName="spaceRect" presStyleCnt="0"/>
      <dgm:spPr/>
    </dgm:pt>
    <dgm:pt modelId="{2740ACA9-7692-4683-AC72-578858701AB6}" type="pres">
      <dgm:prSet presAssocID="{BF250636-66DD-4FD0-9BB3-F497C0743B4B}" presName="textRect" presStyleLbl="revTx" presStyleIdx="1" presStyleCnt="4">
        <dgm:presLayoutVars>
          <dgm:chMax val="1"/>
          <dgm:chPref val="1"/>
        </dgm:presLayoutVars>
      </dgm:prSet>
      <dgm:spPr/>
    </dgm:pt>
    <dgm:pt modelId="{CFCD6439-2748-438A-B9BD-60F62D20657F}" type="pres">
      <dgm:prSet presAssocID="{8D734082-A4B9-4D7A-9514-A65EB6C33F86}" presName="sibTrans" presStyleCnt="0"/>
      <dgm:spPr/>
    </dgm:pt>
    <dgm:pt modelId="{A47847B6-DE91-42C8-9750-ABFE61C35B28}" type="pres">
      <dgm:prSet presAssocID="{4D749B96-37F1-4E75-B2CB-151E7C6C610D}" presName="compNode" presStyleCnt="0"/>
      <dgm:spPr/>
    </dgm:pt>
    <dgm:pt modelId="{982CA379-94C5-472A-9099-4ED89B0E7D00}" type="pres">
      <dgm:prSet presAssocID="{4D749B96-37F1-4E75-B2CB-151E7C6C610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875C777-0AB0-4316-8DB2-49EF5983BB0F}" type="pres">
      <dgm:prSet presAssocID="{4D749B96-37F1-4E75-B2CB-151E7C6C61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AC25502-72CA-4EFD-8570-E887A940B4E1}" type="pres">
      <dgm:prSet presAssocID="{4D749B96-37F1-4E75-B2CB-151E7C6C610D}" presName="spaceRect" presStyleCnt="0"/>
      <dgm:spPr/>
    </dgm:pt>
    <dgm:pt modelId="{BE19831C-7F9B-4AD7-BC2A-4ED9CA006610}" type="pres">
      <dgm:prSet presAssocID="{4D749B96-37F1-4E75-B2CB-151E7C6C610D}" presName="textRect" presStyleLbl="revTx" presStyleIdx="2" presStyleCnt="4">
        <dgm:presLayoutVars>
          <dgm:chMax val="1"/>
          <dgm:chPref val="1"/>
        </dgm:presLayoutVars>
      </dgm:prSet>
      <dgm:spPr/>
    </dgm:pt>
    <dgm:pt modelId="{11B80550-2DC1-41C0-8187-AE80709D6083}" type="pres">
      <dgm:prSet presAssocID="{46C8714C-FE5F-4D63-9B6D-EFBB07FD7EA7}" presName="sibTrans" presStyleCnt="0"/>
      <dgm:spPr/>
    </dgm:pt>
    <dgm:pt modelId="{5EBEA5F9-14C6-4549-8CAD-0887DB8BBA88}" type="pres">
      <dgm:prSet presAssocID="{7E66879B-2542-4477-A6EB-6BEE53F44D22}" presName="compNode" presStyleCnt="0"/>
      <dgm:spPr/>
    </dgm:pt>
    <dgm:pt modelId="{89DCD997-1863-46F6-84E5-E4F226DEF1B0}" type="pres">
      <dgm:prSet presAssocID="{7E66879B-2542-4477-A6EB-6BEE53F44D2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2FB14B-A0BB-4A02-B4B9-DC675A10D335}" type="pres">
      <dgm:prSet presAssocID="{7E66879B-2542-4477-A6EB-6BEE53F44D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0A994DA-C6A6-49A3-BD5D-3126CBCB5A55}" type="pres">
      <dgm:prSet presAssocID="{7E66879B-2542-4477-A6EB-6BEE53F44D22}" presName="spaceRect" presStyleCnt="0"/>
      <dgm:spPr/>
    </dgm:pt>
    <dgm:pt modelId="{E1648085-1859-4E93-BA1A-AC0042EE54FB}" type="pres">
      <dgm:prSet presAssocID="{7E66879B-2542-4477-A6EB-6BEE53F44D2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7129903-E2D7-41BF-A2EE-8A9D9911D588}" type="presOf" srcId="{EC3F999D-5468-401D-940E-73492309AB7D}" destId="{2005F8D6-4D65-4A0E-9910-FC5F789866BD}" srcOrd="0" destOrd="0" presId="urn:microsoft.com/office/officeart/2018/5/layout/IconLeafLabelList"/>
    <dgm:cxn modelId="{26991B07-9E22-47B1-ABFA-6B9E0E90C40A}" type="presOf" srcId="{7E66879B-2542-4477-A6EB-6BEE53F44D22}" destId="{E1648085-1859-4E93-BA1A-AC0042EE54FB}" srcOrd="0" destOrd="0" presId="urn:microsoft.com/office/officeart/2018/5/layout/IconLeafLabelList"/>
    <dgm:cxn modelId="{0AA7FF44-2148-4AD4-8C8F-426EEA577F87}" srcId="{EC3F999D-5468-401D-940E-73492309AB7D}" destId="{B702E25F-7366-401A-BE21-1247D69DA0C6}" srcOrd="0" destOrd="0" parTransId="{C2A1A6C8-5B9C-481B-A30C-2B407E12BBE3}" sibTransId="{346681A2-E5B4-4D4A-BAED-3D4AFDD1FF59}"/>
    <dgm:cxn modelId="{8821FA46-8F84-4D8E-A867-B50DDE9121C8}" type="presOf" srcId="{BF250636-66DD-4FD0-9BB3-F497C0743B4B}" destId="{2740ACA9-7692-4683-AC72-578858701AB6}" srcOrd="0" destOrd="0" presId="urn:microsoft.com/office/officeart/2018/5/layout/IconLeafLabelList"/>
    <dgm:cxn modelId="{1959D652-9BF4-4B6F-8476-118277EF1C4B}" type="presOf" srcId="{B702E25F-7366-401A-BE21-1247D69DA0C6}" destId="{ECD20B1F-5C8C-4DBC-8BA8-5CFE35293725}" srcOrd="0" destOrd="0" presId="urn:microsoft.com/office/officeart/2018/5/layout/IconLeafLabelList"/>
    <dgm:cxn modelId="{2E62465C-3C05-4ED8-9BDC-3EFC4348ADE6}" srcId="{EC3F999D-5468-401D-940E-73492309AB7D}" destId="{4D749B96-37F1-4E75-B2CB-151E7C6C610D}" srcOrd="2" destOrd="0" parTransId="{BBAE0886-6701-4C09-8BD6-66209B1C6D7B}" sibTransId="{46C8714C-FE5F-4D63-9B6D-EFBB07FD7EA7}"/>
    <dgm:cxn modelId="{CFFCAFC5-5592-4243-85F1-826835F3A535}" srcId="{EC3F999D-5468-401D-940E-73492309AB7D}" destId="{7E66879B-2542-4477-A6EB-6BEE53F44D22}" srcOrd="3" destOrd="0" parTransId="{D2E00236-AD24-481C-ACB8-7BC004782627}" sibTransId="{B1372789-C717-42CF-95D6-FE85C1C292D3}"/>
    <dgm:cxn modelId="{F97404DF-9FB8-4E04-A5FD-A0E83E0DCFAB}" type="presOf" srcId="{4D749B96-37F1-4E75-B2CB-151E7C6C610D}" destId="{BE19831C-7F9B-4AD7-BC2A-4ED9CA006610}" srcOrd="0" destOrd="0" presId="urn:microsoft.com/office/officeart/2018/5/layout/IconLeafLabelList"/>
    <dgm:cxn modelId="{F26072F9-DD5B-4867-A1A0-481E60EDB729}" srcId="{EC3F999D-5468-401D-940E-73492309AB7D}" destId="{BF250636-66DD-4FD0-9BB3-F497C0743B4B}" srcOrd="1" destOrd="0" parTransId="{823A2264-F732-46CB-83CF-C7F841754390}" sibTransId="{8D734082-A4B9-4D7A-9514-A65EB6C33F86}"/>
    <dgm:cxn modelId="{846D82CF-E232-423F-910A-D4A23CD936C3}" type="presParOf" srcId="{2005F8D6-4D65-4A0E-9910-FC5F789866BD}" destId="{4014135B-1AEC-4341-BFBA-6D11787A812B}" srcOrd="0" destOrd="0" presId="urn:microsoft.com/office/officeart/2018/5/layout/IconLeafLabelList"/>
    <dgm:cxn modelId="{4129283F-2B90-439A-9F8A-06504113A721}" type="presParOf" srcId="{4014135B-1AEC-4341-BFBA-6D11787A812B}" destId="{BC43F59D-CACF-43F1-8847-E8C6870A4FC8}" srcOrd="0" destOrd="0" presId="urn:microsoft.com/office/officeart/2018/5/layout/IconLeafLabelList"/>
    <dgm:cxn modelId="{8E9F8732-799A-4283-9D40-56BD9661979D}" type="presParOf" srcId="{4014135B-1AEC-4341-BFBA-6D11787A812B}" destId="{1F1CC3AE-D56F-4C4F-BE92-39A62D6D9C85}" srcOrd="1" destOrd="0" presId="urn:microsoft.com/office/officeart/2018/5/layout/IconLeafLabelList"/>
    <dgm:cxn modelId="{0DE428C0-2527-44B9-BBCA-A07E82147D5E}" type="presParOf" srcId="{4014135B-1AEC-4341-BFBA-6D11787A812B}" destId="{BFF681EF-2C0F-44EA-8875-033F56F2BE6F}" srcOrd="2" destOrd="0" presId="urn:microsoft.com/office/officeart/2018/5/layout/IconLeafLabelList"/>
    <dgm:cxn modelId="{ABD38E51-C92F-4A50-8568-A7CFCF35DE29}" type="presParOf" srcId="{4014135B-1AEC-4341-BFBA-6D11787A812B}" destId="{ECD20B1F-5C8C-4DBC-8BA8-5CFE35293725}" srcOrd="3" destOrd="0" presId="urn:microsoft.com/office/officeart/2018/5/layout/IconLeafLabelList"/>
    <dgm:cxn modelId="{E8E1C44E-3AA9-4B6A-AE4D-9628C9B78551}" type="presParOf" srcId="{2005F8D6-4D65-4A0E-9910-FC5F789866BD}" destId="{7EA59D59-9769-4B88-866F-D18F261A4748}" srcOrd="1" destOrd="0" presId="urn:microsoft.com/office/officeart/2018/5/layout/IconLeafLabelList"/>
    <dgm:cxn modelId="{EEE1A374-2BC2-4977-BB90-CC743D8E5B38}" type="presParOf" srcId="{2005F8D6-4D65-4A0E-9910-FC5F789866BD}" destId="{F5791E31-1171-4B42-856E-CD284A77DC3B}" srcOrd="2" destOrd="0" presId="urn:microsoft.com/office/officeart/2018/5/layout/IconLeafLabelList"/>
    <dgm:cxn modelId="{D48ECACC-9823-45E4-893F-DF10D5E40F43}" type="presParOf" srcId="{F5791E31-1171-4B42-856E-CD284A77DC3B}" destId="{DD1CF851-8A85-4853-844C-1CA2D7650AEB}" srcOrd="0" destOrd="0" presId="urn:microsoft.com/office/officeart/2018/5/layout/IconLeafLabelList"/>
    <dgm:cxn modelId="{16543D72-C88E-410C-9478-236F327DF67E}" type="presParOf" srcId="{F5791E31-1171-4B42-856E-CD284A77DC3B}" destId="{BA489DA8-07CD-4633-8EA4-39259893C332}" srcOrd="1" destOrd="0" presId="urn:microsoft.com/office/officeart/2018/5/layout/IconLeafLabelList"/>
    <dgm:cxn modelId="{37836DC7-0CCA-4C35-A691-B4E6006AAEA8}" type="presParOf" srcId="{F5791E31-1171-4B42-856E-CD284A77DC3B}" destId="{AE6B4C68-CC12-4D86-B7E7-74B0C7922E47}" srcOrd="2" destOrd="0" presId="urn:microsoft.com/office/officeart/2018/5/layout/IconLeafLabelList"/>
    <dgm:cxn modelId="{AC90EB1E-CC9D-4CC5-A3F9-0D6632915E5F}" type="presParOf" srcId="{F5791E31-1171-4B42-856E-CD284A77DC3B}" destId="{2740ACA9-7692-4683-AC72-578858701AB6}" srcOrd="3" destOrd="0" presId="urn:microsoft.com/office/officeart/2018/5/layout/IconLeafLabelList"/>
    <dgm:cxn modelId="{9C53751C-F4C7-44D7-B125-03EA356ED152}" type="presParOf" srcId="{2005F8D6-4D65-4A0E-9910-FC5F789866BD}" destId="{CFCD6439-2748-438A-B9BD-60F62D20657F}" srcOrd="3" destOrd="0" presId="urn:microsoft.com/office/officeart/2018/5/layout/IconLeafLabelList"/>
    <dgm:cxn modelId="{D6383360-619A-4433-B83E-183FCD34326C}" type="presParOf" srcId="{2005F8D6-4D65-4A0E-9910-FC5F789866BD}" destId="{A47847B6-DE91-42C8-9750-ABFE61C35B28}" srcOrd="4" destOrd="0" presId="urn:microsoft.com/office/officeart/2018/5/layout/IconLeafLabelList"/>
    <dgm:cxn modelId="{CAB4DFB0-1022-45F7-8E31-C6988F0373D2}" type="presParOf" srcId="{A47847B6-DE91-42C8-9750-ABFE61C35B28}" destId="{982CA379-94C5-472A-9099-4ED89B0E7D00}" srcOrd="0" destOrd="0" presId="urn:microsoft.com/office/officeart/2018/5/layout/IconLeafLabelList"/>
    <dgm:cxn modelId="{C24F33A1-4AC0-4AA2-B92E-A99CCD52DAAA}" type="presParOf" srcId="{A47847B6-DE91-42C8-9750-ABFE61C35B28}" destId="{5875C777-0AB0-4316-8DB2-49EF5983BB0F}" srcOrd="1" destOrd="0" presId="urn:microsoft.com/office/officeart/2018/5/layout/IconLeafLabelList"/>
    <dgm:cxn modelId="{B8D39984-0D49-40D5-8061-EA1606A10842}" type="presParOf" srcId="{A47847B6-DE91-42C8-9750-ABFE61C35B28}" destId="{CAC25502-72CA-4EFD-8570-E887A940B4E1}" srcOrd="2" destOrd="0" presId="urn:microsoft.com/office/officeart/2018/5/layout/IconLeafLabelList"/>
    <dgm:cxn modelId="{1EF3BA9A-E17A-4E05-BFFA-DDEF1CB9381A}" type="presParOf" srcId="{A47847B6-DE91-42C8-9750-ABFE61C35B28}" destId="{BE19831C-7F9B-4AD7-BC2A-4ED9CA006610}" srcOrd="3" destOrd="0" presId="urn:microsoft.com/office/officeart/2018/5/layout/IconLeafLabelList"/>
    <dgm:cxn modelId="{67B2725E-8331-43CD-AEB9-947342CF7AFA}" type="presParOf" srcId="{2005F8D6-4D65-4A0E-9910-FC5F789866BD}" destId="{11B80550-2DC1-41C0-8187-AE80709D6083}" srcOrd="5" destOrd="0" presId="urn:microsoft.com/office/officeart/2018/5/layout/IconLeafLabelList"/>
    <dgm:cxn modelId="{7266B3FC-E5BA-4CB0-A518-D8BC23101B2A}" type="presParOf" srcId="{2005F8D6-4D65-4A0E-9910-FC5F789866BD}" destId="{5EBEA5F9-14C6-4549-8CAD-0887DB8BBA88}" srcOrd="6" destOrd="0" presId="urn:microsoft.com/office/officeart/2018/5/layout/IconLeafLabelList"/>
    <dgm:cxn modelId="{4D637255-7040-4333-9D72-199F25CED283}" type="presParOf" srcId="{5EBEA5F9-14C6-4549-8CAD-0887DB8BBA88}" destId="{89DCD997-1863-46F6-84E5-E4F226DEF1B0}" srcOrd="0" destOrd="0" presId="urn:microsoft.com/office/officeart/2018/5/layout/IconLeafLabelList"/>
    <dgm:cxn modelId="{3CBF0AD2-F598-42D9-B0A5-D69BD7040ACC}" type="presParOf" srcId="{5EBEA5F9-14C6-4549-8CAD-0887DB8BBA88}" destId="{AB2FB14B-A0BB-4A02-B4B9-DC675A10D335}" srcOrd="1" destOrd="0" presId="urn:microsoft.com/office/officeart/2018/5/layout/IconLeafLabelList"/>
    <dgm:cxn modelId="{87890A24-FD18-4BCA-A7E3-D1B89C04738B}" type="presParOf" srcId="{5EBEA5F9-14C6-4549-8CAD-0887DB8BBA88}" destId="{40A994DA-C6A6-49A3-BD5D-3126CBCB5A55}" srcOrd="2" destOrd="0" presId="urn:microsoft.com/office/officeart/2018/5/layout/IconLeafLabelList"/>
    <dgm:cxn modelId="{B7FD23B0-ACE9-4F04-8AAF-5FED0EEC3465}" type="presParOf" srcId="{5EBEA5F9-14C6-4549-8CAD-0887DB8BBA88}" destId="{E1648085-1859-4E93-BA1A-AC0042EE54F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A068B-0824-4000-8C57-FF9714175283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978CE-D06B-4382-9684-DF7BE9C9B95C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F1A89-CE8B-41B0-BE9C-DDAEF2C06122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Goals</a:t>
          </a:r>
        </a:p>
      </dsp:txBody>
      <dsp:txXfrm>
        <a:off x="1074268" y="4366"/>
        <a:ext cx="5170996" cy="930102"/>
      </dsp:txXfrm>
    </dsp:sp>
    <dsp:sp modelId="{DD879C27-9421-4A7B-8A44-E421BF698379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0DEE3-9AFB-4054-9469-4A566610C42F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C1720-8029-4BE8-8C1A-1E60C869B0B3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Compliance needs</a:t>
          </a:r>
        </a:p>
      </dsp:txBody>
      <dsp:txXfrm>
        <a:off x="1074268" y="1166994"/>
        <a:ext cx="5170996" cy="930102"/>
      </dsp:txXfrm>
    </dsp:sp>
    <dsp:sp modelId="{37CF6454-3F8C-4CE4-A9B0-6256B545425C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B4480-C8E1-45F8-AB78-6BDC94F5581D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39B81-5748-42DA-9318-250ECE1750F5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Business/industry specific threats</a:t>
          </a:r>
        </a:p>
      </dsp:txBody>
      <dsp:txXfrm>
        <a:off x="1074268" y="2329622"/>
        <a:ext cx="5170996" cy="930102"/>
      </dsp:txXfrm>
    </dsp:sp>
    <dsp:sp modelId="{EB4F2362-5155-4530-8A54-A5442B049C09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B98B1-5FDA-41D7-AFD8-B3CF8679821D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CA720-A864-4600-8E1F-8CE404946014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Flexibility </a:t>
          </a:r>
        </a:p>
      </dsp:txBody>
      <dsp:txXfrm>
        <a:off x="1074268" y="3492250"/>
        <a:ext cx="5170996" cy="930102"/>
      </dsp:txXfrm>
    </dsp:sp>
    <dsp:sp modelId="{132E78A2-BF91-4DE3-8141-DA64E512F69D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D91C8-52A8-4765-8A1B-0768A897C4E8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0FF62-6F06-498A-AB8D-094E6EA03FF0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Budget transparency</a:t>
          </a:r>
        </a:p>
      </dsp:txBody>
      <dsp:txXfrm>
        <a:off x="1074268" y="4654878"/>
        <a:ext cx="5170996" cy="930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18DF8-5CF0-48E2-8D8E-70C4F5C9C321}">
      <dsp:nvSpPr>
        <dsp:cNvPr id="0" name=""/>
        <dsp:cNvSpPr/>
      </dsp:nvSpPr>
      <dsp:spPr>
        <a:xfrm>
          <a:off x="1599240" y="405952"/>
          <a:ext cx="1025177" cy="1025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25C3C-8703-49B0-A5E2-4BF536B73868}">
      <dsp:nvSpPr>
        <dsp:cNvPr id="0" name=""/>
        <dsp:cNvSpPr/>
      </dsp:nvSpPr>
      <dsp:spPr>
        <a:xfrm>
          <a:off x="972742" y="1763298"/>
          <a:ext cx="22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Internal and external training</a:t>
          </a:r>
        </a:p>
      </dsp:txBody>
      <dsp:txXfrm>
        <a:off x="972742" y="1763298"/>
        <a:ext cx="2278172" cy="720000"/>
      </dsp:txXfrm>
    </dsp:sp>
    <dsp:sp modelId="{F0A0BD6E-E5C1-4BD5-A182-F12DAEA9B9F8}">
      <dsp:nvSpPr>
        <dsp:cNvPr id="0" name=""/>
        <dsp:cNvSpPr/>
      </dsp:nvSpPr>
      <dsp:spPr>
        <a:xfrm>
          <a:off x="4276093" y="405952"/>
          <a:ext cx="1025177" cy="1025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7FEFC-0253-4345-A10D-13F099FCF02A}">
      <dsp:nvSpPr>
        <dsp:cNvPr id="0" name=""/>
        <dsp:cNvSpPr/>
      </dsp:nvSpPr>
      <dsp:spPr>
        <a:xfrm>
          <a:off x="3649596" y="1763298"/>
          <a:ext cx="22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Collaboration</a:t>
          </a:r>
        </a:p>
      </dsp:txBody>
      <dsp:txXfrm>
        <a:off x="3649596" y="1763298"/>
        <a:ext cx="2278172" cy="720000"/>
      </dsp:txXfrm>
    </dsp:sp>
    <dsp:sp modelId="{02448A97-85DD-4E89-A21A-713C2318D721}">
      <dsp:nvSpPr>
        <dsp:cNvPr id="0" name=""/>
        <dsp:cNvSpPr/>
      </dsp:nvSpPr>
      <dsp:spPr>
        <a:xfrm>
          <a:off x="1599240" y="3052842"/>
          <a:ext cx="1025177" cy="1025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E54D4-DFC5-4D79-9C93-32F0542E280B}">
      <dsp:nvSpPr>
        <dsp:cNvPr id="0" name=""/>
        <dsp:cNvSpPr/>
      </dsp:nvSpPr>
      <dsp:spPr>
        <a:xfrm>
          <a:off x="972742" y="4410188"/>
          <a:ext cx="22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Certifications </a:t>
          </a:r>
        </a:p>
      </dsp:txBody>
      <dsp:txXfrm>
        <a:off x="972742" y="4410188"/>
        <a:ext cx="2278172" cy="720000"/>
      </dsp:txXfrm>
    </dsp:sp>
    <dsp:sp modelId="{2031ADBE-6BC4-4A86-B1BE-EF2EF8869E0F}">
      <dsp:nvSpPr>
        <dsp:cNvPr id="0" name=""/>
        <dsp:cNvSpPr/>
      </dsp:nvSpPr>
      <dsp:spPr>
        <a:xfrm>
          <a:off x="4276093" y="3052842"/>
          <a:ext cx="1025177" cy="1025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CAEC1-237D-4B75-9A93-A1AA3D5146C8}">
      <dsp:nvSpPr>
        <dsp:cNvPr id="0" name=""/>
        <dsp:cNvSpPr/>
      </dsp:nvSpPr>
      <dsp:spPr>
        <a:xfrm>
          <a:off x="3649596" y="4410188"/>
          <a:ext cx="22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Conferences</a:t>
          </a:r>
        </a:p>
      </dsp:txBody>
      <dsp:txXfrm>
        <a:off x="3649596" y="4410188"/>
        <a:ext cx="227817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4EF8-F87B-45E1-AD1E-5C38590A9820}">
      <dsp:nvSpPr>
        <dsp:cNvPr id="0" name=""/>
        <dsp:cNvSpPr/>
      </dsp:nvSpPr>
      <dsp:spPr>
        <a:xfrm>
          <a:off x="849772" y="981726"/>
          <a:ext cx="1258737" cy="12587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21C4D-5539-4390-B29B-C49E07579834}">
      <dsp:nvSpPr>
        <dsp:cNvPr id="0" name=""/>
        <dsp:cNvSpPr/>
      </dsp:nvSpPr>
      <dsp:spPr>
        <a:xfrm>
          <a:off x="1118028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D8916-5CE1-45D3-85D0-0213ACF3AC63}">
      <dsp:nvSpPr>
        <dsp:cNvPr id="0" name=""/>
        <dsp:cNvSpPr/>
      </dsp:nvSpPr>
      <dsp:spPr>
        <a:xfrm>
          <a:off x="447389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Project management</a:t>
          </a:r>
        </a:p>
      </dsp:txBody>
      <dsp:txXfrm>
        <a:off x="447389" y="2632529"/>
        <a:ext cx="2063504" cy="720000"/>
      </dsp:txXfrm>
    </dsp:sp>
    <dsp:sp modelId="{46A6F98C-526A-44A0-B0B6-65C041225882}">
      <dsp:nvSpPr>
        <dsp:cNvPr id="0" name=""/>
        <dsp:cNvSpPr/>
      </dsp:nvSpPr>
      <dsp:spPr>
        <a:xfrm>
          <a:off x="3274390" y="981726"/>
          <a:ext cx="1258737" cy="12587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16A28-F3B7-418D-95C6-327F02FD72F5}">
      <dsp:nvSpPr>
        <dsp:cNvPr id="0" name=""/>
        <dsp:cNvSpPr/>
      </dsp:nvSpPr>
      <dsp:spPr>
        <a:xfrm>
          <a:off x="3542646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7BAB6-2B38-44A0-9480-171B1C8949B1}">
      <dsp:nvSpPr>
        <dsp:cNvPr id="0" name=""/>
        <dsp:cNvSpPr/>
      </dsp:nvSpPr>
      <dsp:spPr>
        <a:xfrm>
          <a:off x="2872007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Start / Stop notifications</a:t>
          </a:r>
        </a:p>
      </dsp:txBody>
      <dsp:txXfrm>
        <a:off x="2872007" y="2632529"/>
        <a:ext cx="2063504" cy="720000"/>
      </dsp:txXfrm>
    </dsp:sp>
    <dsp:sp modelId="{26A03E82-0A4D-4AE8-A2D5-F8F4A3343950}">
      <dsp:nvSpPr>
        <dsp:cNvPr id="0" name=""/>
        <dsp:cNvSpPr/>
      </dsp:nvSpPr>
      <dsp:spPr>
        <a:xfrm>
          <a:off x="5699007" y="981726"/>
          <a:ext cx="1258737" cy="12587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3DA6A-B310-4DDE-8592-D897B6A52496}">
      <dsp:nvSpPr>
        <dsp:cNvPr id="0" name=""/>
        <dsp:cNvSpPr/>
      </dsp:nvSpPr>
      <dsp:spPr>
        <a:xfrm>
          <a:off x="5967263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B8D79-8CE6-4D31-951A-9B1F346DE2F4}">
      <dsp:nvSpPr>
        <dsp:cNvPr id="0" name=""/>
        <dsp:cNvSpPr/>
      </dsp:nvSpPr>
      <dsp:spPr>
        <a:xfrm>
          <a:off x="5296624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Findings notifications</a:t>
          </a:r>
        </a:p>
      </dsp:txBody>
      <dsp:txXfrm>
        <a:off x="5296624" y="2632529"/>
        <a:ext cx="2063504" cy="720000"/>
      </dsp:txXfrm>
    </dsp:sp>
    <dsp:sp modelId="{ED0E1D64-E7F6-41A9-A8C2-2DCF2CD87329}">
      <dsp:nvSpPr>
        <dsp:cNvPr id="0" name=""/>
        <dsp:cNvSpPr/>
      </dsp:nvSpPr>
      <dsp:spPr>
        <a:xfrm>
          <a:off x="8123625" y="981726"/>
          <a:ext cx="1258737" cy="12587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F3AA6-BB1E-4BF0-AB42-37F85AB2A9F3}">
      <dsp:nvSpPr>
        <dsp:cNvPr id="0" name=""/>
        <dsp:cNvSpPr/>
      </dsp:nvSpPr>
      <dsp:spPr>
        <a:xfrm>
          <a:off x="8391880" y="1249981"/>
          <a:ext cx="722226" cy="722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ED77A-1CD3-495F-83B7-0DE181B7A343}">
      <dsp:nvSpPr>
        <dsp:cNvPr id="0" name=""/>
        <dsp:cNvSpPr/>
      </dsp:nvSpPr>
      <dsp:spPr>
        <a:xfrm>
          <a:off x="7721242" y="2632529"/>
          <a:ext cx="20635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Schedule changes</a:t>
          </a:r>
        </a:p>
      </dsp:txBody>
      <dsp:txXfrm>
        <a:off x="7721242" y="2632529"/>
        <a:ext cx="2063504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F59D-CACF-43F1-8847-E8C6870A4FC8}">
      <dsp:nvSpPr>
        <dsp:cNvPr id="0" name=""/>
        <dsp:cNvSpPr/>
      </dsp:nvSpPr>
      <dsp:spPr>
        <a:xfrm>
          <a:off x="800671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CC3AE-D56F-4C4F-BE92-39A62D6D9C85}">
      <dsp:nvSpPr>
        <dsp:cNvPr id="0" name=""/>
        <dsp:cNvSpPr/>
      </dsp:nvSpPr>
      <dsp:spPr>
        <a:xfrm>
          <a:off x="106846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20B1F-5C8C-4DBC-8BA8-5CFE35293725}">
      <dsp:nvSpPr>
        <dsp:cNvPr id="0" name=""/>
        <dsp:cNvSpPr/>
      </dsp:nvSpPr>
      <dsp:spPr>
        <a:xfrm>
          <a:off x="398975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Remediation assistance</a:t>
          </a:r>
        </a:p>
      </dsp:txBody>
      <dsp:txXfrm>
        <a:off x="398975" y="2247072"/>
        <a:ext cx="2059980" cy="720000"/>
      </dsp:txXfrm>
    </dsp:sp>
    <dsp:sp modelId="{DD1CF851-8A85-4853-844C-1CA2D7650AEB}">
      <dsp:nvSpPr>
        <dsp:cNvPr id="0" name=""/>
        <dsp:cNvSpPr/>
      </dsp:nvSpPr>
      <dsp:spPr>
        <a:xfrm>
          <a:off x="3221147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89DA8-07CD-4633-8EA4-39259893C332}">
      <dsp:nvSpPr>
        <dsp:cNvPr id="0" name=""/>
        <dsp:cNvSpPr/>
      </dsp:nvSpPr>
      <dsp:spPr>
        <a:xfrm>
          <a:off x="3488945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0ACA9-7692-4683-AC72-578858701AB6}">
      <dsp:nvSpPr>
        <dsp:cNvPr id="0" name=""/>
        <dsp:cNvSpPr/>
      </dsp:nvSpPr>
      <dsp:spPr>
        <a:xfrm>
          <a:off x="2819451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Advisory/vCSO</a:t>
          </a:r>
        </a:p>
      </dsp:txBody>
      <dsp:txXfrm>
        <a:off x="2819451" y="2247072"/>
        <a:ext cx="2059980" cy="720000"/>
      </dsp:txXfrm>
    </dsp:sp>
    <dsp:sp modelId="{982CA379-94C5-472A-9099-4ED89B0E7D00}">
      <dsp:nvSpPr>
        <dsp:cNvPr id="0" name=""/>
        <dsp:cNvSpPr/>
      </dsp:nvSpPr>
      <dsp:spPr>
        <a:xfrm>
          <a:off x="5641624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5C777-0AB0-4316-8DB2-49EF5983BB0F}">
      <dsp:nvSpPr>
        <dsp:cNvPr id="0" name=""/>
        <dsp:cNvSpPr/>
      </dsp:nvSpPr>
      <dsp:spPr>
        <a:xfrm>
          <a:off x="5909421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9831C-7F9B-4AD7-BC2A-4ED9CA006610}">
      <dsp:nvSpPr>
        <dsp:cNvPr id="0" name=""/>
        <dsp:cNvSpPr/>
      </dsp:nvSpPr>
      <dsp:spPr>
        <a:xfrm>
          <a:off x="5239928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MDR / SOC</a:t>
          </a:r>
        </a:p>
      </dsp:txBody>
      <dsp:txXfrm>
        <a:off x="5239928" y="2247072"/>
        <a:ext cx="2059980" cy="720000"/>
      </dsp:txXfrm>
    </dsp:sp>
    <dsp:sp modelId="{89DCD997-1863-46F6-84E5-E4F226DEF1B0}">
      <dsp:nvSpPr>
        <dsp:cNvPr id="0" name=""/>
        <dsp:cNvSpPr/>
      </dsp:nvSpPr>
      <dsp:spPr>
        <a:xfrm>
          <a:off x="8062100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FB14B-A0BB-4A02-B4B9-DC675A10D335}">
      <dsp:nvSpPr>
        <dsp:cNvPr id="0" name=""/>
        <dsp:cNvSpPr/>
      </dsp:nvSpPr>
      <dsp:spPr>
        <a:xfrm>
          <a:off x="832989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48085-1859-4E93-BA1A-AC0042EE54FB}">
      <dsp:nvSpPr>
        <dsp:cNvPr id="0" name=""/>
        <dsp:cNvSpPr/>
      </dsp:nvSpPr>
      <dsp:spPr>
        <a:xfrm>
          <a:off x="7660404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MSSP</a:t>
          </a:r>
        </a:p>
      </dsp:txBody>
      <dsp:txXfrm>
        <a:off x="7660404" y="2247072"/>
        <a:ext cx="20599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CC57D-221B-44AE-84C8-B6258CA8A276}" type="datetimeFigureOut">
              <a:rPr lang="en-US" smtClean="0"/>
              <a:t>10/26/23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E1B17-E748-44E1-9B7B-74604BFC3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7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E1B17-E748-44E1-9B7B-74604BFC3C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18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E1B17-E748-44E1-9B7B-74604BFC3CE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4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E1B17-E748-44E1-9B7B-74604BFC3C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60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E13-7073-40C0-B4F4-B30E7027B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9945C-F315-48C7-B5F5-FB2B13DE9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87A4-6410-4411-9BC3-D7EE0A7E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AC2685-9B4A-4EBB-9B3B-82C42C569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039" y="6315961"/>
            <a:ext cx="1337706" cy="4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8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4F85-7282-4460-AFD5-9EFC243A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77485-225C-4273-9368-405A82FF6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81DBC3A-73AB-43D7-93F8-D3417507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89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1F5FC1-7E72-4F4E-A848-59142EE30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3856C-3016-4EA2-B306-40B9335D2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EBD43DD-5958-437D-87C7-41507A93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6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B562-CBFC-4045-8BF0-1C020ECD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2EE41-20E1-4F56-A26D-3BF7E1C3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D0C970-127D-4416-ABB0-D5ED4DB7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4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FC7-439B-4575-9489-1944C6B6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823DD-A30F-4980-93E4-B047309D7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11DA8B-272E-404D-B8A4-04D14D62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3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B88E-16D4-4B91-AF31-25B53F83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D4C0-552C-454D-A250-1A322FBD1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C97AB-FB68-4FC4-B3E3-502D157F5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3EBC932-B283-4DB6-A17F-492E47DC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FC30-4F07-4EAE-BE86-135F8C70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DBF05-33ED-4D34-BF88-9EAA9E439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C0521-30FC-4C7A-9348-EC700D26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25D24-CE06-4271-8AD9-93DB255A8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91B78-6729-42DF-BE1E-B0F09CAD0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BA7F310-C34C-41D1-B45E-BFBE0BA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73DA-EAFD-41F3-9B12-0496B1B4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0FC1121-BF88-4B73-A231-3E66BC6E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0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7BAB30-D00C-4014-BDDD-C2C83B2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7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2E40-A394-46F4-9D98-CAFF9623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1BEC-C043-4B02-A450-A5AE09FFC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83F34-6CE3-4F4F-9D0D-0B951C1E6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7DC9F2B-1E2F-4C5F-9A00-3EA71BD9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8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27F5-E6CB-488C-A4BA-F9A0C872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5F6C6-2742-4D27-A399-594C7310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2831C-DFC8-45DA-A671-9D59A035C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0504D7-FE90-4B30-8513-5F09E21F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EF59EA5-10B9-4BBA-BBE5-74CDE99FE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8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4F527-FA37-464E-B05E-BD38F18D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477B5-F76B-4AE2-B779-FED7B4A4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2C95F-FEFB-4F2F-81DC-9E14A562E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October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9606E-9B70-4C32-83E5-21C18714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3917-7FC0-4357-AF83-2F9ABB932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9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Video 5" descr="People Discussing">
            <a:extLst>
              <a:ext uri="{FF2B5EF4-FFF2-40B4-BE49-F238E27FC236}">
                <a16:creationId xmlns:a16="http://schemas.microsoft.com/office/drawing/2014/main" id="{B629EEBF-8C31-4ADF-05CD-78D348E55FD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2D568D-FFF3-414A-B3F7-740F692B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334490"/>
            <a:ext cx="10058400" cy="1565837"/>
          </a:xfrm>
          <a:solidFill>
            <a:srgbClr val="2A2E36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Five Questions to Ask Your Pentest Partner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834A5-6748-3B5B-F5B3-B4AB2246C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8872" y="3900327"/>
            <a:ext cx="4328160" cy="8381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Qasim Ijaz</a:t>
            </a:r>
            <a:b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Blue Bastion Security </a:t>
            </a:r>
          </a:p>
        </p:txBody>
      </p:sp>
    </p:spTree>
    <p:extLst>
      <p:ext uri="{BB962C8B-B14F-4D97-AF65-F5344CB8AC3E}">
        <p14:creationId xmlns:p14="http://schemas.microsoft.com/office/powerpoint/2010/main" val="24286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37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39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0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41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EB7F9F-6B22-F6CB-26AC-48AF35C4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will you keep us in the loop?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55DF02-5657-2A28-888A-441049EA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Hello, are you there?</a:t>
            </a:r>
          </a:p>
        </p:txBody>
      </p:sp>
    </p:spTree>
    <p:extLst>
      <p:ext uri="{BB962C8B-B14F-4D97-AF65-F5344CB8AC3E}">
        <p14:creationId xmlns:p14="http://schemas.microsoft.com/office/powerpoint/2010/main" val="145724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7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53A5-CC1D-406C-8710-26D564EA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dirty="0"/>
              <a:t>Communication is Key</a:t>
            </a: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54211E1E-3425-CD00-EB18-9B65D28D1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333936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216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26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1" name="Freeform: Shape 28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30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53" name="Freeform: Shape 31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EB7F9F-6B22-F6CB-26AC-48AF35C4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will the final deliverable look like?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55DF02-5657-2A28-888A-441049EA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Please don’t write it in Notepad!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389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oll, toy&#10;&#10;Description automatically generated">
            <a:extLst>
              <a:ext uri="{FF2B5EF4-FFF2-40B4-BE49-F238E27FC236}">
                <a16:creationId xmlns:a16="http://schemas.microsoft.com/office/drawing/2014/main" id="{78AFC994-05F3-3ED1-5EE6-18331D831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79" y="1553873"/>
            <a:ext cx="5079366" cy="29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7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wall, indoor&#10;&#10;Description automatically generated">
            <a:extLst>
              <a:ext uri="{FF2B5EF4-FFF2-40B4-BE49-F238E27FC236}">
                <a16:creationId xmlns:a16="http://schemas.microsoft.com/office/drawing/2014/main" id="{530021DE-FAAC-AF78-1731-708DE0528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27" y="1947862"/>
            <a:ext cx="4910098" cy="27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FB3E7205-E166-D249-508F-D3CE57AC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76250"/>
            <a:ext cx="4762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4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4" descr="Piles of paperwork">
            <a:extLst>
              <a:ext uri="{FF2B5EF4-FFF2-40B4-BE49-F238E27FC236}">
                <a16:creationId xmlns:a16="http://schemas.microsoft.com/office/drawing/2014/main" id="{A2519B59-D8FE-8C3E-F618-9CD562BF2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77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0D956-EEE2-7D43-283E-994346CD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Final Deliverable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E2A04BF1-0D93-4EC4-A4F4-0FF2EE7EE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Sample deliverable(s)</a:t>
            </a:r>
          </a:p>
          <a:p>
            <a:r>
              <a:rPr lang="en-US" sz="2000" dirty="0"/>
              <a:t>Understanding what client needs</a:t>
            </a:r>
          </a:p>
          <a:p>
            <a:r>
              <a:rPr lang="en-US" sz="2000" dirty="0"/>
              <a:t>Document structure</a:t>
            </a:r>
          </a:p>
          <a:p>
            <a:r>
              <a:rPr lang="en-US" sz="2000" dirty="0"/>
              <a:t>Open the freezer!</a:t>
            </a:r>
          </a:p>
          <a:p>
            <a:r>
              <a:rPr lang="en-US" sz="2000" dirty="0"/>
              <a:t>Reproducible steps</a:t>
            </a:r>
          </a:p>
          <a:p>
            <a:r>
              <a:rPr lang="en-US" sz="2000" dirty="0"/>
              <a:t>“Why” </a:t>
            </a:r>
          </a:p>
        </p:txBody>
      </p:sp>
    </p:spTree>
    <p:extLst>
      <p:ext uri="{BB962C8B-B14F-4D97-AF65-F5344CB8AC3E}">
        <p14:creationId xmlns:p14="http://schemas.microsoft.com/office/powerpoint/2010/main" val="219685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with a sign in front of him&#10;&#10;Description automatically generated">
            <a:extLst>
              <a:ext uri="{FF2B5EF4-FFF2-40B4-BE49-F238E27FC236}">
                <a16:creationId xmlns:a16="http://schemas.microsoft.com/office/drawing/2014/main" id="{B58A15E5-5C38-000B-6CB9-C1A058ABD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1371600"/>
            <a:ext cx="54959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8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EB7F9F-6B22-F6CB-26AC-48AF35C4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What other services do you offer?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55DF02-5657-2A28-888A-441049EA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Do you want churros with that?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Dessert and Coffee on table">
            <a:extLst>
              <a:ext uri="{FF2B5EF4-FFF2-40B4-BE49-F238E27FC236}">
                <a16:creationId xmlns:a16="http://schemas.microsoft.com/office/drawing/2014/main" id="{E439D8EF-9798-BC60-7B9D-4F8503D77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r="209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959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DDACAA5-1DD7-769C-D03E-905C0CAD8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1" y="1011814"/>
            <a:ext cx="5198918" cy="38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1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4" name="Rectangle 11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A3D6B-A9ED-413F-B9C4-8BD74E05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Whomai?</a:t>
            </a:r>
          </a:p>
        </p:txBody>
      </p:sp>
      <p:sp>
        <p:nvSpPr>
          <p:cNvPr id="11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33DC-2CF4-4276-8A72-717861512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200"/>
              <a:t>Qasim Ijaz</a:t>
            </a:r>
          </a:p>
          <a:p>
            <a:pPr lvl="1"/>
            <a:r>
              <a:rPr lang="en-US" sz="1200"/>
              <a:t>Director of Offensive Security at Blue Bastion</a:t>
            </a:r>
          </a:p>
          <a:p>
            <a:r>
              <a:rPr lang="en-US" sz="1200"/>
              <a:t>Former roles</a:t>
            </a:r>
          </a:p>
          <a:p>
            <a:pPr lvl="1"/>
            <a:r>
              <a:rPr lang="en-US" sz="1200"/>
              <a:t>Sr. Manager Attack Simulation at a Healthcare Org</a:t>
            </a:r>
          </a:p>
          <a:p>
            <a:pPr lvl="1"/>
            <a:r>
              <a:rPr lang="en-US" sz="1200"/>
              <a:t>HIPAA/HITRUST Assessor </a:t>
            </a:r>
          </a:p>
          <a:p>
            <a:pPr lvl="1"/>
            <a:r>
              <a:rPr lang="en-US" sz="1200"/>
              <a:t>Associate CISO</a:t>
            </a:r>
          </a:p>
          <a:p>
            <a:r>
              <a:rPr lang="en-US" sz="1200"/>
              <a:t>Instructor in after-hours</a:t>
            </a:r>
          </a:p>
          <a:p>
            <a:pPr lvl="1"/>
            <a:r>
              <a:rPr lang="en-US" sz="1200"/>
              <a:t>Blackhat, BSides, OSCP Bootcamp</a:t>
            </a:r>
          </a:p>
          <a:p>
            <a:r>
              <a:rPr lang="en-US" sz="1200"/>
              <a:t>Focus areas</a:t>
            </a:r>
          </a:p>
          <a:p>
            <a:pPr lvl="1"/>
            <a:r>
              <a:rPr lang="en-US" sz="1200"/>
              <a:t>“Dry” business side of hacking</a:t>
            </a:r>
          </a:p>
          <a:p>
            <a:pPr lvl="1"/>
            <a:r>
              <a:rPr lang="en-US" sz="1200"/>
              <a:t>Active Directory exploitation</a:t>
            </a:r>
          </a:p>
          <a:p>
            <a:pPr lvl="1"/>
            <a:r>
              <a:rPr lang="en-US" sz="1200"/>
              <a:t>Healthcare security</a:t>
            </a:r>
          </a:p>
        </p:txBody>
      </p:sp>
      <p:pic>
        <p:nvPicPr>
          <p:cNvPr id="5" name="Picture 4" descr="A person wearing a black polo shirt&#10;&#10;Description automatically generated">
            <a:extLst>
              <a:ext uri="{FF2B5EF4-FFF2-40B4-BE49-F238E27FC236}">
                <a16:creationId xmlns:a16="http://schemas.microsoft.com/office/drawing/2014/main" id="{504C2E6C-7649-1B21-D7AA-E10F185E0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r="1500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8893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0D956-EEE2-7D43-283E-994346CD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Advisors, not Testers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15B46AEA-A012-750D-8357-F559C2339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905545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858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, painted&#10;&#10;Description automatically generated">
            <a:extLst>
              <a:ext uri="{FF2B5EF4-FFF2-40B4-BE49-F238E27FC236}">
                <a16:creationId xmlns:a16="http://schemas.microsoft.com/office/drawing/2014/main" id="{18297B45-47EA-AF25-9CA0-9690CAAF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376362"/>
            <a:ext cx="55054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B4A3DE95-C6B9-55D3-6C72-474576FC6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8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58592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6C61DA-7842-16C8-5F07-A57E4F1A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524000"/>
            <a:ext cx="5541054" cy="26885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What questions do you ask?</a:t>
            </a:r>
          </a:p>
        </p:txBody>
      </p:sp>
    </p:spTree>
    <p:extLst>
      <p:ext uri="{BB962C8B-B14F-4D97-AF65-F5344CB8AC3E}">
        <p14:creationId xmlns:p14="http://schemas.microsoft.com/office/powerpoint/2010/main" val="217132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64">
            <a:extLst>
              <a:ext uri="{FF2B5EF4-FFF2-40B4-BE49-F238E27FC236}">
                <a16:creationId xmlns:a16="http://schemas.microsoft.com/office/drawing/2014/main" id="{0C277D19-7DB2-4EB7-A9D7-94188998E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66">
            <a:extLst>
              <a:ext uri="{FF2B5EF4-FFF2-40B4-BE49-F238E27FC236}">
                <a16:creationId xmlns:a16="http://schemas.microsoft.com/office/drawing/2014/main" id="{EB197D2C-A33B-4345-BB16-C894ABA8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024" y="1040877"/>
            <a:ext cx="7080494" cy="4776246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4F79ED3-A1A3-2198-8863-793437C92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4962" y="1691493"/>
            <a:ext cx="5084618" cy="23876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B7635-91AC-FBB6-BCD4-9F1488D6F09B}"/>
              </a:ext>
            </a:extLst>
          </p:cNvPr>
          <p:cNvSpPr txBox="1"/>
          <p:nvPr/>
        </p:nvSpPr>
        <p:spPr>
          <a:xfrm>
            <a:off x="6982742" y="4336411"/>
            <a:ext cx="5084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qasimijaz</a:t>
            </a:r>
            <a:r>
              <a:rPr lang="en-US" dirty="0"/>
              <a:t>/</a:t>
            </a:r>
          </a:p>
          <a:p>
            <a:pPr algn="ctr"/>
            <a:r>
              <a:rPr lang="en-US" dirty="0" err="1"/>
              <a:t>qijaz@bluebastion.net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2EB546-691A-1456-A50A-42B7E987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296" y="929487"/>
            <a:ext cx="3255264" cy="325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1187A-6FF9-A7BF-0A70-2559388A4A74}"/>
              </a:ext>
            </a:extLst>
          </p:cNvPr>
          <p:cNvSpPr txBox="1"/>
          <p:nvPr/>
        </p:nvSpPr>
        <p:spPr>
          <a:xfrm>
            <a:off x="7697163" y="5933344"/>
            <a:ext cx="4305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presentation: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hashtaginfosec</a:t>
            </a:r>
            <a:r>
              <a:rPr lang="en-US" dirty="0"/>
              <a:t>/</a:t>
            </a:r>
            <a:r>
              <a:rPr lang="en-US" dirty="0" err="1"/>
              <a:t>contalks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13E68-B84D-EA0C-AD1A-0C1F70448D47}"/>
              </a:ext>
            </a:extLst>
          </p:cNvPr>
          <p:cNvSpPr txBox="1"/>
          <p:nvPr/>
        </p:nvSpPr>
        <p:spPr>
          <a:xfrm>
            <a:off x="8267206" y="560155"/>
            <a:ext cx="2294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 LinkedIn QR Code</a:t>
            </a:r>
          </a:p>
        </p:txBody>
      </p:sp>
    </p:spTree>
    <p:extLst>
      <p:ext uri="{BB962C8B-B14F-4D97-AF65-F5344CB8AC3E}">
        <p14:creationId xmlns:p14="http://schemas.microsoft.com/office/powerpoint/2010/main" val="220122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4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45" name="Group 28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46" name="Freeform: Shape 29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30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31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32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33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35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EB7F9F-6B22-F6CB-26AC-48AF35C4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do you know about our needs?</a:t>
            </a:r>
          </a:p>
        </p:txBody>
      </p:sp>
    </p:spTree>
    <p:extLst>
      <p:ext uri="{BB962C8B-B14F-4D97-AF65-F5344CB8AC3E}">
        <p14:creationId xmlns:p14="http://schemas.microsoft.com/office/powerpoint/2010/main" val="145755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178916-EF14-0020-E93C-2F17081F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33" y="142416"/>
            <a:ext cx="4715533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6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ADC4A-F7C1-97A8-B357-99594151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8000" kern="1200" dirty="0">
                <a:latin typeface="+mj-lt"/>
                <a:ea typeface="+mj-ea"/>
                <a:cs typeface="+mj-cs"/>
              </a:rPr>
              <a:t>Tailoring to the Client’s Needs</a:t>
            </a:r>
          </a:p>
        </p:txBody>
      </p:sp>
      <p:cxnSp>
        <p:nvCxnSpPr>
          <p:cNvPr id="79" name="Straight Connector 6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AF99522-453A-E668-763E-AB190205D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50808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770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C3AED98-4E7A-C598-BF89-FF94A58EE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14" y="217116"/>
            <a:ext cx="4762500" cy="640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D4EC7-2945-BA48-260F-824520FAC0AA}"/>
              </a:ext>
            </a:extLst>
          </p:cNvPr>
          <p:cNvSpPr txBox="1"/>
          <p:nvPr/>
        </p:nvSpPr>
        <p:spPr>
          <a:xfrm>
            <a:off x="7756814" y="6271552"/>
            <a:ext cx="426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Meme credit goes toradicalcompliance.com</a:t>
            </a:r>
          </a:p>
        </p:txBody>
      </p:sp>
    </p:spTree>
    <p:extLst>
      <p:ext uri="{BB962C8B-B14F-4D97-AF65-F5344CB8AC3E}">
        <p14:creationId xmlns:p14="http://schemas.microsoft.com/office/powerpoint/2010/main" val="22966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24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Freeform: Shape 28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30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62" name="Freeform: Shape 31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Freeform: Shape 32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Freeform: Shape 34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Freeform: Shape 35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6" name="Freeform: Shape 36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Freeform: Shape 37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EB7F9F-6B22-F6CB-26AC-48AF35C4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765" y="1943662"/>
            <a:ext cx="6198163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do you train your employees? </a:t>
            </a:r>
          </a:p>
        </p:txBody>
      </p:sp>
      <p:grpSp>
        <p:nvGrpSpPr>
          <p:cNvPr id="68" name="Group 39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69" name="Freeform: Shape 40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45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71" name="Freeform: Shape 46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: Shape 48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73" name="Freeform: Shape 49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003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at, indoor, basket&#10;&#10;Description automatically generated">
            <a:extLst>
              <a:ext uri="{FF2B5EF4-FFF2-40B4-BE49-F238E27FC236}">
                <a16:creationId xmlns:a16="http://schemas.microsoft.com/office/drawing/2014/main" id="{BDA616BA-6576-9D65-42B2-FBD96DD9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1047750"/>
            <a:ext cx="6343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3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53A5-CC1D-406C-8710-26D564EA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 dirty="0"/>
              <a:t>Empower the Consultants</a:t>
            </a:r>
          </a:p>
        </p:txBody>
      </p:sp>
      <p:sp>
        <p:nvSpPr>
          <p:cNvPr id="6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2" name="Content Placeholder 2">
            <a:extLst>
              <a:ext uri="{FF2B5EF4-FFF2-40B4-BE49-F238E27FC236}">
                <a16:creationId xmlns:a16="http://schemas.microsoft.com/office/drawing/2014/main" id="{49D6BDD3-D9A6-E87A-8D05-CB89CF1E6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97006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145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2654</TotalTime>
  <Words>248</Words>
  <Application>Microsoft Macintosh PowerPoint</Application>
  <PresentationFormat>Widescreen</PresentationFormat>
  <Paragraphs>61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Five Questions to Ask Your Pentest Partner</vt:lpstr>
      <vt:lpstr>Whomai?</vt:lpstr>
      <vt:lpstr>What do you know about our needs?</vt:lpstr>
      <vt:lpstr>PowerPoint Presentation</vt:lpstr>
      <vt:lpstr>Tailoring to the Client’s Needs</vt:lpstr>
      <vt:lpstr>PowerPoint Presentation</vt:lpstr>
      <vt:lpstr>How do you train your employees? </vt:lpstr>
      <vt:lpstr>PowerPoint Presentation</vt:lpstr>
      <vt:lpstr>Empower the Consultants</vt:lpstr>
      <vt:lpstr>How will you keep us in the loop?</vt:lpstr>
      <vt:lpstr>Communication is Key</vt:lpstr>
      <vt:lpstr>What will the final deliverable look like?</vt:lpstr>
      <vt:lpstr>PowerPoint Presentation</vt:lpstr>
      <vt:lpstr>PowerPoint Presentation</vt:lpstr>
      <vt:lpstr>PowerPoint Presentation</vt:lpstr>
      <vt:lpstr>Final Deliverable</vt:lpstr>
      <vt:lpstr>PowerPoint Presentation</vt:lpstr>
      <vt:lpstr>What other services do you offer? </vt:lpstr>
      <vt:lpstr>PowerPoint Presentation</vt:lpstr>
      <vt:lpstr>Advisors, not Testers</vt:lpstr>
      <vt:lpstr>PowerPoint Presentation</vt:lpstr>
      <vt:lpstr>What questions do you ask?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Penetration Testing Bootcamp</dc:title>
  <dc:creator>Qasim Ijaz</dc:creator>
  <cp:lastModifiedBy>Qasim Ijaz</cp:lastModifiedBy>
  <cp:revision>6</cp:revision>
  <dcterms:created xsi:type="dcterms:W3CDTF">2021-11-22T23:52:02Z</dcterms:created>
  <dcterms:modified xsi:type="dcterms:W3CDTF">2023-10-26T14:45:00Z</dcterms:modified>
</cp:coreProperties>
</file>